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97" r:id="rId2"/>
    <p:sldMasterId id="2147483719" r:id="rId3"/>
  </p:sldMasterIdLst>
  <p:notesMasterIdLst>
    <p:notesMasterId r:id="rId43"/>
  </p:notesMasterIdLst>
  <p:handoutMasterIdLst>
    <p:handoutMasterId r:id="rId44"/>
  </p:handoutMasterIdLst>
  <p:sldIdLst>
    <p:sldId id="420" r:id="rId4"/>
    <p:sldId id="441" r:id="rId5"/>
    <p:sldId id="442" r:id="rId6"/>
    <p:sldId id="443" r:id="rId7"/>
    <p:sldId id="444" r:id="rId8"/>
    <p:sldId id="452" r:id="rId9"/>
    <p:sldId id="422" r:id="rId10"/>
    <p:sldId id="445" r:id="rId11"/>
    <p:sldId id="423" r:id="rId12"/>
    <p:sldId id="458" r:id="rId13"/>
    <p:sldId id="459" r:id="rId14"/>
    <p:sldId id="460" r:id="rId15"/>
    <p:sldId id="454" r:id="rId16"/>
    <p:sldId id="424" r:id="rId17"/>
    <p:sldId id="425" r:id="rId18"/>
    <p:sldId id="449" r:id="rId19"/>
    <p:sldId id="455" r:id="rId20"/>
    <p:sldId id="426" r:id="rId21"/>
    <p:sldId id="427" r:id="rId22"/>
    <p:sldId id="428" r:id="rId23"/>
    <p:sldId id="450" r:id="rId24"/>
    <p:sldId id="456" r:id="rId25"/>
    <p:sldId id="429" r:id="rId26"/>
    <p:sldId id="430" r:id="rId27"/>
    <p:sldId id="431" r:id="rId28"/>
    <p:sldId id="433" r:id="rId29"/>
    <p:sldId id="434" r:id="rId30"/>
    <p:sldId id="435" r:id="rId31"/>
    <p:sldId id="436" r:id="rId32"/>
    <p:sldId id="457" r:id="rId33"/>
    <p:sldId id="437" r:id="rId34"/>
    <p:sldId id="440" r:id="rId35"/>
    <p:sldId id="438" r:id="rId36"/>
    <p:sldId id="439" r:id="rId37"/>
    <p:sldId id="461" r:id="rId38"/>
    <p:sldId id="462" r:id="rId39"/>
    <p:sldId id="463" r:id="rId40"/>
    <p:sldId id="408" r:id="rId41"/>
    <p:sldId id="26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2226824-F825-4B97-9E7F-715AFA10C30A}">
          <p14:sldIdLst>
            <p14:sldId id="420"/>
            <p14:sldId id="441"/>
            <p14:sldId id="442"/>
            <p14:sldId id="443"/>
            <p14:sldId id="444"/>
            <p14:sldId id="452"/>
            <p14:sldId id="422"/>
            <p14:sldId id="445"/>
            <p14:sldId id="423"/>
            <p14:sldId id="458"/>
            <p14:sldId id="459"/>
            <p14:sldId id="460"/>
            <p14:sldId id="454"/>
            <p14:sldId id="424"/>
            <p14:sldId id="425"/>
            <p14:sldId id="449"/>
            <p14:sldId id="455"/>
            <p14:sldId id="426"/>
            <p14:sldId id="427"/>
            <p14:sldId id="428"/>
            <p14:sldId id="450"/>
            <p14:sldId id="456"/>
            <p14:sldId id="429"/>
            <p14:sldId id="430"/>
            <p14:sldId id="431"/>
            <p14:sldId id="433"/>
            <p14:sldId id="434"/>
            <p14:sldId id="435"/>
            <p14:sldId id="436"/>
            <p14:sldId id="457"/>
            <p14:sldId id="437"/>
            <p14:sldId id="440"/>
            <p14:sldId id="438"/>
            <p14:sldId id="439"/>
            <p14:sldId id="461"/>
            <p14:sldId id="462"/>
            <p14:sldId id="463"/>
          </p14:sldIdLst>
        </p14:section>
        <p14:section name="Table of Contents" id="{0E4BE40F-5E06-4D61-91A0-F2F893D059D6}">
          <p14:sldIdLst>
            <p14:sldId id="408"/>
          </p14:sldIdLst>
        </p14:section>
        <p14:section name="Closing" id="{6B47C24D-70B0-40DA-8FAC-63E800AD6705}">
          <p14:sldIdLst>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s, Brittany" initials="PB" lastIdx="40" clrIdx="0">
    <p:extLst>
      <p:ext uri="{19B8F6BF-5375-455C-9EA6-DF929625EA0E}">
        <p15:presenceInfo xmlns:p15="http://schemas.microsoft.com/office/powerpoint/2012/main" userId="Parks, Brittany" providerId="None"/>
      </p:ext>
    </p:extLst>
  </p:cmAuthor>
  <p:cmAuthor id="2" name="Schindler, S. Benjamin" initials="SSB" lastIdx="12" clrIdx="1">
    <p:extLst>
      <p:ext uri="{19B8F6BF-5375-455C-9EA6-DF929625EA0E}">
        <p15:presenceInfo xmlns:p15="http://schemas.microsoft.com/office/powerpoint/2012/main" userId="Schindler, S. Benjamin" providerId="None"/>
      </p:ext>
    </p:extLst>
  </p:cmAuthor>
  <p:cmAuthor id="3" name="Azer, Adrian" initials="AA" lastIdx="118" clrIdx="2">
    <p:extLst>
      <p:ext uri="{19B8F6BF-5375-455C-9EA6-DF929625EA0E}">
        <p15:presenceInfo xmlns:p15="http://schemas.microsoft.com/office/powerpoint/2012/main" userId="Azer, Adrian" providerId="None"/>
      </p:ext>
    </p:extLst>
  </p:cmAuthor>
  <p:cmAuthor id="4" name="Lineberger, Storm" initials="LS" lastIdx="9" clrIdx="3">
    <p:extLst>
      <p:ext uri="{19B8F6BF-5375-455C-9EA6-DF929625EA0E}">
        <p15:presenceInfo xmlns:p15="http://schemas.microsoft.com/office/powerpoint/2012/main" userId="Lineberger, Stor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72B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3FF73-CEA2-46C8-A939-457292419FE8}" v="2" dt="2023-10-18T21:51:28.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2429" autoAdjust="0"/>
  </p:normalViewPr>
  <p:slideViewPr>
    <p:cSldViewPr snapToGrid="0">
      <p:cViewPr varScale="1">
        <p:scale>
          <a:sx n="93" d="100"/>
          <a:sy n="93" d="100"/>
        </p:scale>
        <p:origin x="2250" y="96"/>
      </p:cViewPr>
      <p:guideLst/>
    </p:cSldViewPr>
  </p:slideViewPr>
  <p:notesTextViewPr>
    <p:cViewPr>
      <p:scale>
        <a:sx n="1" d="1"/>
        <a:sy n="1" d="1"/>
      </p:scale>
      <p:origin x="0" y="0"/>
    </p:cViewPr>
  </p:notesTextViewPr>
  <p:notesViewPr>
    <p:cSldViewPr snapToGrid="0">
      <p:cViewPr varScale="1">
        <p:scale>
          <a:sx n="82" d="100"/>
          <a:sy n="82" d="100"/>
        </p:scale>
        <p:origin x="266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ez, Jordan" userId="1d938d2e-eb13-44c2-ac20-0b801ae14fc0" providerId="ADAL" clId="{3FF3FF73-CEA2-46C8-A939-457292419FE8}"/>
    <pc:docChg chg="modSld">
      <pc:chgData name="Chavez, Jordan" userId="1d938d2e-eb13-44c2-ac20-0b801ae14fc0" providerId="ADAL" clId="{3FF3FF73-CEA2-46C8-A939-457292419FE8}" dt="2023-10-18T21:54:11.030" v="108" actId="20577"/>
      <pc:docMkLst>
        <pc:docMk/>
      </pc:docMkLst>
      <pc:sldChg chg="modSp mod">
        <pc:chgData name="Chavez, Jordan" userId="1d938d2e-eb13-44c2-ac20-0b801ae14fc0" providerId="ADAL" clId="{3FF3FF73-CEA2-46C8-A939-457292419FE8}" dt="2023-10-16T20:27:33.103" v="29" actId="20577"/>
        <pc:sldMkLst>
          <pc:docMk/>
          <pc:sldMk cId="513743079" sldId="420"/>
        </pc:sldMkLst>
        <pc:spChg chg="mod">
          <ac:chgData name="Chavez, Jordan" userId="1d938d2e-eb13-44c2-ac20-0b801ae14fc0" providerId="ADAL" clId="{3FF3FF73-CEA2-46C8-A939-457292419FE8}" dt="2023-10-16T20:27:33.103" v="29" actId="20577"/>
          <ac:spMkLst>
            <pc:docMk/>
            <pc:sldMk cId="513743079" sldId="420"/>
            <ac:spMk id="5" creationId="{25BF9EE7-EF14-468A-AAC9-64673FB5B9C6}"/>
          </ac:spMkLst>
        </pc:spChg>
      </pc:sldChg>
      <pc:sldChg chg="modSp mod">
        <pc:chgData name="Chavez, Jordan" userId="1d938d2e-eb13-44c2-ac20-0b801ae14fc0" providerId="ADAL" clId="{3FF3FF73-CEA2-46C8-A939-457292419FE8}" dt="2023-10-18T21:13:18.367" v="43" actId="5793"/>
        <pc:sldMkLst>
          <pc:docMk/>
          <pc:sldMk cId="4152276431" sldId="422"/>
        </pc:sldMkLst>
        <pc:spChg chg="mod">
          <ac:chgData name="Chavez, Jordan" userId="1d938d2e-eb13-44c2-ac20-0b801ae14fc0" providerId="ADAL" clId="{3FF3FF73-CEA2-46C8-A939-457292419FE8}" dt="2023-10-18T21:13:18.367" v="43" actId="5793"/>
          <ac:spMkLst>
            <pc:docMk/>
            <pc:sldMk cId="4152276431" sldId="422"/>
            <ac:spMk id="8" creationId="{9737C3D4-01B6-428E-91F4-EB14D1542F27}"/>
          </ac:spMkLst>
        </pc:spChg>
      </pc:sldChg>
      <pc:sldChg chg="modNotesTx">
        <pc:chgData name="Chavez, Jordan" userId="1d938d2e-eb13-44c2-ac20-0b801ae14fc0" providerId="ADAL" clId="{3FF3FF73-CEA2-46C8-A939-457292419FE8}" dt="2023-10-18T21:48:50.262" v="54" actId="20577"/>
        <pc:sldMkLst>
          <pc:docMk/>
          <pc:sldMk cId="3956110008" sldId="426"/>
        </pc:sldMkLst>
      </pc:sldChg>
      <pc:sldChg chg="modSp mod">
        <pc:chgData name="Chavez, Jordan" userId="1d938d2e-eb13-44c2-ac20-0b801ae14fc0" providerId="ADAL" clId="{3FF3FF73-CEA2-46C8-A939-457292419FE8}" dt="2023-10-18T21:54:11.030" v="108" actId="20577"/>
        <pc:sldMkLst>
          <pc:docMk/>
          <pc:sldMk cId="1487741359" sldId="427"/>
        </pc:sldMkLst>
        <pc:spChg chg="mod">
          <ac:chgData name="Chavez, Jordan" userId="1d938d2e-eb13-44c2-ac20-0b801ae14fc0" providerId="ADAL" clId="{3FF3FF73-CEA2-46C8-A939-457292419FE8}" dt="2023-10-18T21:54:11.030" v="108" actId="20577"/>
          <ac:spMkLst>
            <pc:docMk/>
            <pc:sldMk cId="1487741359" sldId="427"/>
            <ac:spMk id="8" creationId="{9737C3D4-01B6-428E-91F4-EB14D1542F27}"/>
          </ac:spMkLst>
        </pc:spChg>
      </pc:sldChg>
      <pc:sldChg chg="modSp mod">
        <pc:chgData name="Chavez, Jordan" userId="1d938d2e-eb13-44c2-ac20-0b801ae14fc0" providerId="ADAL" clId="{3FF3FF73-CEA2-46C8-A939-457292419FE8}" dt="2023-10-18T21:53:56.371" v="106" actId="5793"/>
        <pc:sldMkLst>
          <pc:docMk/>
          <pc:sldMk cId="2614906277" sldId="433"/>
        </pc:sldMkLst>
        <pc:spChg chg="mod">
          <ac:chgData name="Chavez, Jordan" userId="1d938d2e-eb13-44c2-ac20-0b801ae14fc0" providerId="ADAL" clId="{3FF3FF73-CEA2-46C8-A939-457292419FE8}" dt="2023-10-18T21:53:56.371" v="106" actId="5793"/>
          <ac:spMkLst>
            <pc:docMk/>
            <pc:sldMk cId="2614906277" sldId="433"/>
            <ac:spMk id="8" creationId="{9737C3D4-01B6-428E-91F4-EB14D1542F27}"/>
          </ac:spMkLst>
        </pc:spChg>
      </pc:sldChg>
      <pc:sldChg chg="modSp mod">
        <pc:chgData name="Chavez, Jordan" userId="1d938d2e-eb13-44c2-ac20-0b801ae14fc0" providerId="ADAL" clId="{3FF3FF73-CEA2-46C8-A939-457292419FE8}" dt="2023-10-18T21:53:50.708" v="104" actId="5793"/>
        <pc:sldMkLst>
          <pc:docMk/>
          <pc:sldMk cId="1718913075" sldId="435"/>
        </pc:sldMkLst>
        <pc:spChg chg="mod">
          <ac:chgData name="Chavez, Jordan" userId="1d938d2e-eb13-44c2-ac20-0b801ae14fc0" providerId="ADAL" clId="{3FF3FF73-CEA2-46C8-A939-457292419FE8}" dt="2023-10-18T21:53:50.708" v="104" actId="5793"/>
          <ac:spMkLst>
            <pc:docMk/>
            <pc:sldMk cId="1718913075" sldId="435"/>
            <ac:spMk id="8" creationId="{9737C3D4-01B6-428E-91F4-EB14D1542F27}"/>
          </ac:spMkLst>
        </pc:spChg>
      </pc:sldChg>
      <pc:sldChg chg="modSp mod">
        <pc:chgData name="Chavez, Jordan" userId="1d938d2e-eb13-44c2-ac20-0b801ae14fc0" providerId="ADAL" clId="{3FF3FF73-CEA2-46C8-A939-457292419FE8}" dt="2023-10-18T21:53:42.471" v="100" actId="5793"/>
        <pc:sldMkLst>
          <pc:docMk/>
          <pc:sldMk cId="1888996890" sldId="436"/>
        </pc:sldMkLst>
        <pc:spChg chg="mod">
          <ac:chgData name="Chavez, Jordan" userId="1d938d2e-eb13-44c2-ac20-0b801ae14fc0" providerId="ADAL" clId="{3FF3FF73-CEA2-46C8-A939-457292419FE8}" dt="2023-10-18T21:53:42.471" v="100" actId="5793"/>
          <ac:spMkLst>
            <pc:docMk/>
            <pc:sldMk cId="1888996890" sldId="436"/>
            <ac:spMk id="8" creationId="{9737C3D4-01B6-428E-91F4-EB14D1542F27}"/>
          </ac:spMkLst>
        </pc:spChg>
      </pc:sldChg>
      <pc:sldChg chg="addSp modSp mod modAnim">
        <pc:chgData name="Chavez, Jordan" userId="1d938d2e-eb13-44c2-ac20-0b801ae14fc0" providerId="ADAL" clId="{3FF3FF73-CEA2-46C8-A939-457292419FE8}" dt="2023-10-18T21:51:28.101" v="60"/>
        <pc:sldMkLst>
          <pc:docMk/>
          <pc:sldMk cId="2490106384" sldId="437"/>
        </pc:sldMkLst>
        <pc:picChg chg="add mod">
          <ac:chgData name="Chavez, Jordan" userId="1d938d2e-eb13-44c2-ac20-0b801ae14fc0" providerId="ADAL" clId="{3FF3FF73-CEA2-46C8-A939-457292419FE8}" dt="2023-10-18T21:51:22.099" v="59" actId="1076"/>
          <ac:picMkLst>
            <pc:docMk/>
            <pc:sldMk cId="2490106384" sldId="437"/>
            <ac:picMk id="3" creationId="{99A4F404-5905-14B7-35A6-7AFAE09ADD3A}"/>
          </ac:picMkLst>
        </pc:picChg>
      </pc:sldChg>
      <pc:sldChg chg="modSp mod">
        <pc:chgData name="Chavez, Jordan" userId="1d938d2e-eb13-44c2-ac20-0b801ae14fc0" providerId="ADAL" clId="{3FF3FF73-CEA2-46C8-A939-457292419FE8}" dt="2023-10-18T21:13:37.176" v="48" actId="5793"/>
        <pc:sldMkLst>
          <pc:docMk/>
          <pc:sldMk cId="4201030617" sldId="445"/>
        </pc:sldMkLst>
        <pc:spChg chg="mod">
          <ac:chgData name="Chavez, Jordan" userId="1d938d2e-eb13-44c2-ac20-0b801ae14fc0" providerId="ADAL" clId="{3FF3FF73-CEA2-46C8-A939-457292419FE8}" dt="2023-10-18T21:13:37.176" v="48" actId="5793"/>
          <ac:spMkLst>
            <pc:docMk/>
            <pc:sldMk cId="4201030617" sldId="445"/>
            <ac:spMk id="8" creationId="{9737C3D4-01B6-428E-91F4-EB14D1542F27}"/>
          </ac:spMkLst>
        </pc:spChg>
        <pc:picChg chg="mod">
          <ac:chgData name="Chavez, Jordan" userId="1d938d2e-eb13-44c2-ac20-0b801ae14fc0" providerId="ADAL" clId="{3FF3FF73-CEA2-46C8-A939-457292419FE8}" dt="2023-10-18T21:13:26.149" v="44" actId="1076"/>
          <ac:picMkLst>
            <pc:docMk/>
            <pc:sldMk cId="4201030617" sldId="445"/>
            <ac:picMk id="5" creationId="{A9087122-01C3-8099-4088-71D089CC2F34}"/>
          </ac:picMkLst>
        </pc:picChg>
      </pc:sldChg>
      <pc:sldChg chg="modNotesTx">
        <pc:chgData name="Chavez, Jordan" userId="1d938d2e-eb13-44c2-ac20-0b801ae14fc0" providerId="ADAL" clId="{3FF3FF73-CEA2-46C8-A939-457292419FE8}" dt="2023-10-18T19:56:40.143" v="39" actId="20577"/>
        <pc:sldMkLst>
          <pc:docMk/>
          <pc:sldMk cId="2991400734" sldId="454"/>
        </pc:sldMkLst>
      </pc:sldChg>
      <pc:sldChg chg="modSp mod">
        <pc:chgData name="Chavez, Jordan" userId="1d938d2e-eb13-44c2-ac20-0b801ae14fc0" providerId="ADAL" clId="{3FF3FF73-CEA2-46C8-A939-457292419FE8}" dt="2023-10-17T20:32:55.445" v="34" actId="123"/>
        <pc:sldMkLst>
          <pc:docMk/>
          <pc:sldMk cId="278925664" sldId="458"/>
        </pc:sldMkLst>
        <pc:spChg chg="mod">
          <ac:chgData name="Chavez, Jordan" userId="1d938d2e-eb13-44c2-ac20-0b801ae14fc0" providerId="ADAL" clId="{3FF3FF73-CEA2-46C8-A939-457292419FE8}" dt="2023-10-17T20:32:55.445" v="34" actId="123"/>
          <ac:spMkLst>
            <pc:docMk/>
            <pc:sldMk cId="278925664" sldId="458"/>
            <ac:spMk id="8" creationId="{9737C3D4-01B6-428E-91F4-EB14D1542F27}"/>
          </ac:spMkLst>
        </pc:spChg>
      </pc:sldChg>
      <pc:sldChg chg="modSp mod">
        <pc:chgData name="Chavez, Jordan" userId="1d938d2e-eb13-44c2-ac20-0b801ae14fc0" providerId="ADAL" clId="{3FF3FF73-CEA2-46C8-A939-457292419FE8}" dt="2023-10-17T20:33:03.160" v="35" actId="123"/>
        <pc:sldMkLst>
          <pc:docMk/>
          <pc:sldMk cId="1453874614" sldId="460"/>
        </pc:sldMkLst>
        <pc:spChg chg="mod">
          <ac:chgData name="Chavez, Jordan" userId="1d938d2e-eb13-44c2-ac20-0b801ae14fc0" providerId="ADAL" clId="{3FF3FF73-CEA2-46C8-A939-457292419FE8}" dt="2023-10-17T20:33:03.160" v="35" actId="123"/>
          <ac:spMkLst>
            <pc:docMk/>
            <pc:sldMk cId="1453874614" sldId="460"/>
            <ac:spMk id="8" creationId="{9737C3D4-01B6-428E-91F4-EB14D1542F27}"/>
          </ac:spMkLst>
        </pc:spChg>
      </pc:sldChg>
      <pc:sldChg chg="modSp mod">
        <pc:chgData name="Chavez, Jordan" userId="1d938d2e-eb13-44c2-ac20-0b801ae14fc0" providerId="ADAL" clId="{3FF3FF73-CEA2-46C8-A939-457292419FE8}" dt="2023-10-18T21:52:37.891" v="89" actId="20577"/>
        <pc:sldMkLst>
          <pc:docMk/>
          <pc:sldMk cId="2215741079" sldId="461"/>
        </pc:sldMkLst>
        <pc:spChg chg="mod">
          <ac:chgData name="Chavez, Jordan" userId="1d938d2e-eb13-44c2-ac20-0b801ae14fc0" providerId="ADAL" clId="{3FF3FF73-CEA2-46C8-A939-457292419FE8}" dt="2023-10-18T21:52:37.891" v="89" actId="20577"/>
          <ac:spMkLst>
            <pc:docMk/>
            <pc:sldMk cId="2215741079" sldId="461"/>
            <ac:spMk id="8" creationId="{9737C3D4-01B6-428E-91F4-EB14D1542F27}"/>
          </ac:spMkLst>
        </pc:spChg>
      </pc:sldChg>
      <pc:sldChg chg="modSp mod">
        <pc:chgData name="Chavez, Jordan" userId="1d938d2e-eb13-44c2-ac20-0b801ae14fc0" providerId="ADAL" clId="{3FF3FF73-CEA2-46C8-A939-457292419FE8}" dt="2023-10-18T21:53:28.069" v="96" actId="20577"/>
        <pc:sldMkLst>
          <pc:docMk/>
          <pc:sldMk cId="2773631704" sldId="462"/>
        </pc:sldMkLst>
        <pc:spChg chg="mod">
          <ac:chgData name="Chavez, Jordan" userId="1d938d2e-eb13-44c2-ac20-0b801ae14fc0" providerId="ADAL" clId="{3FF3FF73-CEA2-46C8-A939-457292419FE8}" dt="2023-10-18T21:53:28.069" v="96" actId="20577"/>
          <ac:spMkLst>
            <pc:docMk/>
            <pc:sldMk cId="2773631704" sldId="462"/>
            <ac:spMk id="8" creationId="{9737C3D4-01B6-428E-91F4-EB14D1542F27}"/>
          </ac:spMkLst>
        </pc:spChg>
      </pc:sldChg>
      <pc:sldChg chg="modSp mod">
        <pc:chgData name="Chavez, Jordan" userId="1d938d2e-eb13-44c2-ac20-0b801ae14fc0" providerId="ADAL" clId="{3FF3FF73-CEA2-46C8-A939-457292419FE8}" dt="2023-10-18T21:52:47.647" v="95" actId="5793"/>
        <pc:sldMkLst>
          <pc:docMk/>
          <pc:sldMk cId="2357961832" sldId="463"/>
        </pc:sldMkLst>
        <pc:spChg chg="mod">
          <ac:chgData name="Chavez, Jordan" userId="1d938d2e-eb13-44c2-ac20-0b801ae14fc0" providerId="ADAL" clId="{3FF3FF73-CEA2-46C8-A939-457292419FE8}" dt="2023-10-18T21:52:47.647" v="95" actId="5793"/>
          <ac:spMkLst>
            <pc:docMk/>
            <pc:sldMk cId="2357961832" sldId="463"/>
            <ac:spMk id="8" creationId="{9737C3D4-01B6-428E-91F4-EB14D1542F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2EF3A-C405-4A35-A511-5DD5E4CAABE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2ADD77C-F7C9-42A3-BAF5-D7008B99CE64}">
      <dgm:prSet phldrT="[Text]"/>
      <dgm:spPr/>
      <dgm:t>
        <a:bodyPr/>
        <a:lstStyle/>
        <a:p>
          <a:r>
            <a:rPr lang="en-US" dirty="0"/>
            <a:t>Distress</a:t>
          </a:r>
        </a:p>
      </dgm:t>
    </dgm:pt>
    <dgm:pt modelId="{DC6DC96B-A25B-4D3A-8082-538EA750DBE0}" type="parTrans" cxnId="{946AAA38-E09F-4272-8342-25C774C5D383}">
      <dgm:prSet/>
      <dgm:spPr/>
      <dgm:t>
        <a:bodyPr/>
        <a:lstStyle/>
        <a:p>
          <a:endParaRPr lang="en-US"/>
        </a:p>
      </dgm:t>
    </dgm:pt>
    <dgm:pt modelId="{CF5DF5B8-2BF4-4D36-AD4E-FFC2ABA195EB}" type="sibTrans" cxnId="{946AAA38-E09F-4272-8342-25C774C5D383}">
      <dgm:prSet/>
      <dgm:spPr/>
      <dgm:t>
        <a:bodyPr/>
        <a:lstStyle/>
        <a:p>
          <a:endParaRPr lang="en-US"/>
        </a:p>
      </dgm:t>
    </dgm:pt>
    <dgm:pt modelId="{1EA57101-0BA2-40D3-B4A3-2B1268CB7EE1}">
      <dgm:prSet phldrT="[Text]"/>
      <dgm:spPr/>
      <dgm:t>
        <a:bodyPr/>
        <a:lstStyle/>
        <a:p>
          <a:r>
            <a:rPr lang="en-US" dirty="0"/>
            <a:t>Filing Strategy </a:t>
          </a:r>
        </a:p>
      </dgm:t>
    </dgm:pt>
    <dgm:pt modelId="{BAFAC8C9-DF34-4A32-B19A-AC9E5BE18F75}" type="parTrans" cxnId="{2916B1B4-440E-4426-905E-3152F5960F38}">
      <dgm:prSet/>
      <dgm:spPr/>
      <dgm:t>
        <a:bodyPr/>
        <a:lstStyle/>
        <a:p>
          <a:endParaRPr lang="en-US"/>
        </a:p>
      </dgm:t>
    </dgm:pt>
    <dgm:pt modelId="{82842BFF-8181-4682-9AC0-587318E59EB0}" type="sibTrans" cxnId="{2916B1B4-440E-4426-905E-3152F5960F38}">
      <dgm:prSet/>
      <dgm:spPr/>
      <dgm:t>
        <a:bodyPr/>
        <a:lstStyle/>
        <a:p>
          <a:endParaRPr lang="en-US"/>
        </a:p>
      </dgm:t>
    </dgm:pt>
    <dgm:pt modelId="{0D5A62CF-0C03-4B48-BC4B-EE0042A0D803}">
      <dgm:prSet phldrT="[Text]"/>
      <dgm:spPr/>
      <dgm:t>
        <a:bodyPr/>
        <a:lstStyle/>
        <a:p>
          <a:r>
            <a:rPr lang="en-US" dirty="0"/>
            <a:t>Chapter 11 Filing </a:t>
          </a:r>
        </a:p>
      </dgm:t>
    </dgm:pt>
    <dgm:pt modelId="{2C3C1992-8855-4770-B082-417B27DDDC40}" type="parTrans" cxnId="{8DAA194B-38FC-4769-8792-93598A5AC471}">
      <dgm:prSet/>
      <dgm:spPr/>
      <dgm:t>
        <a:bodyPr/>
        <a:lstStyle/>
        <a:p>
          <a:endParaRPr lang="en-US"/>
        </a:p>
      </dgm:t>
    </dgm:pt>
    <dgm:pt modelId="{18571F41-9A5B-4700-B983-615495C4958B}" type="sibTrans" cxnId="{8DAA194B-38FC-4769-8792-93598A5AC471}">
      <dgm:prSet/>
      <dgm:spPr/>
      <dgm:t>
        <a:bodyPr/>
        <a:lstStyle/>
        <a:p>
          <a:endParaRPr lang="en-US"/>
        </a:p>
      </dgm:t>
    </dgm:pt>
    <dgm:pt modelId="{61646D9D-6812-421C-B671-1F4CB47A5150}">
      <dgm:prSet phldrT="[Text]"/>
      <dgm:spPr/>
      <dgm:t>
        <a:bodyPr/>
        <a:lstStyle/>
        <a:p>
          <a:r>
            <a:rPr lang="en-US" dirty="0"/>
            <a:t>First Days</a:t>
          </a:r>
        </a:p>
      </dgm:t>
    </dgm:pt>
    <dgm:pt modelId="{9700DFBC-8C94-4F99-9548-76D330DB2600}" type="parTrans" cxnId="{91D21925-DE9D-424E-9B25-E6A065B2732C}">
      <dgm:prSet/>
      <dgm:spPr/>
      <dgm:t>
        <a:bodyPr/>
        <a:lstStyle/>
        <a:p>
          <a:endParaRPr lang="en-US"/>
        </a:p>
      </dgm:t>
    </dgm:pt>
    <dgm:pt modelId="{F0D7DD91-000B-43F9-8896-94379C50BF5B}" type="sibTrans" cxnId="{91D21925-DE9D-424E-9B25-E6A065B2732C}">
      <dgm:prSet/>
      <dgm:spPr/>
      <dgm:t>
        <a:bodyPr/>
        <a:lstStyle/>
        <a:p>
          <a:endParaRPr lang="en-US"/>
        </a:p>
      </dgm:t>
    </dgm:pt>
    <dgm:pt modelId="{EBCA153C-4E64-4787-96B2-8B9CEE39828A}">
      <dgm:prSet phldrT="[Text]"/>
      <dgm:spPr/>
      <dgm:t>
        <a:bodyPr/>
        <a:lstStyle/>
        <a:p>
          <a:r>
            <a:rPr lang="en-US" dirty="0"/>
            <a:t>Confirmation </a:t>
          </a:r>
        </a:p>
      </dgm:t>
    </dgm:pt>
    <dgm:pt modelId="{FF702BFF-83AA-48B4-8D4F-DD367B2DD50C}" type="parTrans" cxnId="{81B9AF69-FB37-4265-865A-61EF9A583DDF}">
      <dgm:prSet/>
      <dgm:spPr/>
      <dgm:t>
        <a:bodyPr/>
        <a:lstStyle/>
        <a:p>
          <a:endParaRPr lang="en-US"/>
        </a:p>
      </dgm:t>
    </dgm:pt>
    <dgm:pt modelId="{4DDDDEC5-8F26-4307-B7FF-305B8F3C8B4B}" type="sibTrans" cxnId="{81B9AF69-FB37-4265-865A-61EF9A583DDF}">
      <dgm:prSet/>
      <dgm:spPr/>
      <dgm:t>
        <a:bodyPr/>
        <a:lstStyle/>
        <a:p>
          <a:endParaRPr lang="en-US"/>
        </a:p>
      </dgm:t>
    </dgm:pt>
    <dgm:pt modelId="{D1F0441E-ACDC-4A0A-A847-735CF741FC92}">
      <dgm:prSet phldrT="[Text]"/>
      <dgm:spPr/>
      <dgm:t>
        <a:bodyPr/>
        <a:lstStyle/>
        <a:p>
          <a:r>
            <a:rPr lang="en-US" dirty="0"/>
            <a:t>Plan Effective Date and Implementation </a:t>
          </a:r>
        </a:p>
      </dgm:t>
    </dgm:pt>
    <dgm:pt modelId="{55EF34E8-5B22-4DC9-A16B-CD14E47AEA14}" type="parTrans" cxnId="{502746A7-2647-4EE9-9462-0B46738F0FAE}">
      <dgm:prSet/>
      <dgm:spPr/>
      <dgm:t>
        <a:bodyPr/>
        <a:lstStyle/>
        <a:p>
          <a:endParaRPr lang="en-US"/>
        </a:p>
      </dgm:t>
    </dgm:pt>
    <dgm:pt modelId="{57ED16BB-2795-4A90-98AB-D9430A8D16A7}" type="sibTrans" cxnId="{502746A7-2647-4EE9-9462-0B46738F0FAE}">
      <dgm:prSet/>
      <dgm:spPr/>
      <dgm:t>
        <a:bodyPr/>
        <a:lstStyle/>
        <a:p>
          <a:endParaRPr lang="en-US"/>
        </a:p>
      </dgm:t>
    </dgm:pt>
    <dgm:pt modelId="{20BE4BB2-0A83-478B-A1A5-DF72DA5947AC}">
      <dgm:prSet phldrT="[Text]"/>
      <dgm:spPr/>
      <dgm:t>
        <a:bodyPr/>
        <a:lstStyle/>
        <a:p>
          <a:r>
            <a:rPr lang="en-US" dirty="0"/>
            <a:t>Chapter 11 Prep </a:t>
          </a:r>
        </a:p>
      </dgm:t>
    </dgm:pt>
    <dgm:pt modelId="{B3BC0495-1E80-486A-A7CB-19DAD5FF4C3A}" type="parTrans" cxnId="{0512C88A-1254-4A12-A938-AE3ED723CD61}">
      <dgm:prSet/>
      <dgm:spPr/>
      <dgm:t>
        <a:bodyPr/>
        <a:lstStyle/>
        <a:p>
          <a:endParaRPr lang="en-US"/>
        </a:p>
      </dgm:t>
    </dgm:pt>
    <dgm:pt modelId="{401B4D55-1BA3-4704-8D05-747DE2FF3C17}" type="sibTrans" cxnId="{0512C88A-1254-4A12-A938-AE3ED723CD61}">
      <dgm:prSet/>
      <dgm:spPr/>
      <dgm:t>
        <a:bodyPr/>
        <a:lstStyle/>
        <a:p>
          <a:endParaRPr lang="en-US"/>
        </a:p>
      </dgm:t>
    </dgm:pt>
    <dgm:pt modelId="{59C3DE25-6A4D-4216-BEDC-8876446B1C46}">
      <dgm:prSet phldrT="[Text]"/>
      <dgm:spPr/>
      <dgm:t>
        <a:bodyPr/>
        <a:lstStyle/>
        <a:p>
          <a:r>
            <a:rPr lang="en-US" dirty="0"/>
            <a:t>Exit Strategies </a:t>
          </a:r>
        </a:p>
      </dgm:t>
    </dgm:pt>
    <dgm:pt modelId="{542D152E-6015-4A00-A674-B1FFAA548E8A}" type="parTrans" cxnId="{5044958D-8202-49B3-812B-D4002BB6B7EE}">
      <dgm:prSet/>
      <dgm:spPr/>
      <dgm:t>
        <a:bodyPr/>
        <a:lstStyle/>
        <a:p>
          <a:endParaRPr lang="en-US"/>
        </a:p>
      </dgm:t>
    </dgm:pt>
    <dgm:pt modelId="{B0F94AA6-A229-4CD4-8685-D78466246DAA}" type="sibTrans" cxnId="{5044958D-8202-49B3-812B-D4002BB6B7EE}">
      <dgm:prSet/>
      <dgm:spPr/>
      <dgm:t>
        <a:bodyPr/>
        <a:lstStyle/>
        <a:p>
          <a:endParaRPr lang="en-US"/>
        </a:p>
      </dgm:t>
    </dgm:pt>
    <dgm:pt modelId="{7BB558AA-D740-4988-AC87-7D3BAD81FEEF}">
      <dgm:prSet phldrT="[Text]"/>
      <dgm:spPr/>
      <dgm:t>
        <a:bodyPr/>
        <a:lstStyle/>
        <a:p>
          <a:r>
            <a:rPr lang="en-US" dirty="0"/>
            <a:t>Plan/DS Prep</a:t>
          </a:r>
        </a:p>
      </dgm:t>
    </dgm:pt>
    <dgm:pt modelId="{CE25DE7C-32EA-4634-9C7D-6882324014F6}" type="parTrans" cxnId="{E37C166D-DF20-463D-A8F1-5FAA859D5F11}">
      <dgm:prSet/>
      <dgm:spPr/>
      <dgm:t>
        <a:bodyPr/>
        <a:lstStyle/>
        <a:p>
          <a:endParaRPr lang="en-US"/>
        </a:p>
      </dgm:t>
    </dgm:pt>
    <dgm:pt modelId="{E9F60458-0806-4C4B-9F46-5C01B8377FC2}" type="sibTrans" cxnId="{E37C166D-DF20-463D-A8F1-5FAA859D5F11}">
      <dgm:prSet/>
      <dgm:spPr/>
      <dgm:t>
        <a:bodyPr/>
        <a:lstStyle/>
        <a:p>
          <a:endParaRPr lang="en-US"/>
        </a:p>
      </dgm:t>
    </dgm:pt>
    <dgm:pt modelId="{8F8EE786-4880-41D0-A9A4-DDCAAF42D2BB}">
      <dgm:prSet phldrT="[Text]"/>
      <dgm:spPr/>
      <dgm:t>
        <a:bodyPr/>
        <a:lstStyle/>
        <a:p>
          <a:endParaRPr lang="en-US" dirty="0"/>
        </a:p>
      </dgm:t>
    </dgm:pt>
    <dgm:pt modelId="{F7464BE6-D5FA-4691-822D-D06F197C0EA2}" type="parTrans" cxnId="{CC6520EB-CC15-4B86-83B7-064199A524B5}">
      <dgm:prSet/>
      <dgm:spPr/>
      <dgm:t>
        <a:bodyPr/>
        <a:lstStyle/>
        <a:p>
          <a:endParaRPr lang="en-US"/>
        </a:p>
      </dgm:t>
    </dgm:pt>
    <dgm:pt modelId="{D4F86841-C27C-4328-8C57-83DC098D62FF}" type="sibTrans" cxnId="{CC6520EB-CC15-4B86-83B7-064199A524B5}">
      <dgm:prSet/>
      <dgm:spPr/>
      <dgm:t>
        <a:bodyPr/>
        <a:lstStyle/>
        <a:p>
          <a:endParaRPr lang="en-US"/>
        </a:p>
      </dgm:t>
    </dgm:pt>
    <dgm:pt modelId="{7E95B179-BAC8-45B3-B8EE-EC4BFF157F14}">
      <dgm:prSet phldrT="[Text]"/>
      <dgm:spPr/>
      <dgm:t>
        <a:bodyPr/>
        <a:lstStyle/>
        <a:p>
          <a:r>
            <a:rPr lang="en-US" dirty="0"/>
            <a:t>DS Approval and Solicitation </a:t>
          </a:r>
        </a:p>
      </dgm:t>
    </dgm:pt>
    <dgm:pt modelId="{B09D2AA1-A667-436C-847B-4B83AE489BD4}" type="parTrans" cxnId="{5A948B27-593F-43BD-91A1-E1522AB06A17}">
      <dgm:prSet/>
      <dgm:spPr/>
      <dgm:t>
        <a:bodyPr/>
        <a:lstStyle/>
        <a:p>
          <a:endParaRPr lang="en-US"/>
        </a:p>
      </dgm:t>
    </dgm:pt>
    <dgm:pt modelId="{407D8073-CEAE-446D-903E-1DA2540610E4}" type="sibTrans" cxnId="{5A948B27-593F-43BD-91A1-E1522AB06A17}">
      <dgm:prSet/>
      <dgm:spPr/>
      <dgm:t>
        <a:bodyPr/>
        <a:lstStyle/>
        <a:p>
          <a:endParaRPr lang="en-US"/>
        </a:p>
      </dgm:t>
    </dgm:pt>
    <dgm:pt modelId="{E36B1AC1-45D4-4EAA-A7B0-DFBAE1D68713}" type="pres">
      <dgm:prSet presAssocID="{53B2EF3A-C405-4A35-A511-5DD5E4CAABE0}" presName="theList" presStyleCnt="0">
        <dgm:presLayoutVars>
          <dgm:dir/>
          <dgm:animLvl val="lvl"/>
          <dgm:resizeHandles val="exact"/>
        </dgm:presLayoutVars>
      </dgm:prSet>
      <dgm:spPr/>
    </dgm:pt>
    <dgm:pt modelId="{9DE72383-BE75-45A7-BEDF-F6D89A8CF344}" type="pres">
      <dgm:prSet presAssocID="{42ADD77C-F7C9-42A3-BAF5-D7008B99CE64}" presName="compNode" presStyleCnt="0"/>
      <dgm:spPr/>
    </dgm:pt>
    <dgm:pt modelId="{B4040A70-6202-47DE-A067-A3EEBCB37E90}" type="pres">
      <dgm:prSet presAssocID="{42ADD77C-F7C9-42A3-BAF5-D7008B99CE64}" presName="noGeometry" presStyleCnt="0"/>
      <dgm:spPr/>
    </dgm:pt>
    <dgm:pt modelId="{E45FC324-8016-46F4-BE37-5D6781088EF4}" type="pres">
      <dgm:prSet presAssocID="{42ADD77C-F7C9-42A3-BAF5-D7008B99CE64}" presName="childTextVisible" presStyleLbl="bgAccFollowNode1" presStyleIdx="0" presStyleCnt="3">
        <dgm:presLayoutVars>
          <dgm:bulletEnabled val="1"/>
        </dgm:presLayoutVars>
      </dgm:prSet>
      <dgm:spPr/>
    </dgm:pt>
    <dgm:pt modelId="{4EEE57B7-224B-4B7F-BBED-9955EA792E1D}" type="pres">
      <dgm:prSet presAssocID="{42ADD77C-F7C9-42A3-BAF5-D7008B99CE64}" presName="childTextHidden" presStyleLbl="bgAccFollowNode1" presStyleIdx="0" presStyleCnt="3"/>
      <dgm:spPr/>
    </dgm:pt>
    <dgm:pt modelId="{6DA7AC36-B993-4A37-9361-A3693B94DCE3}" type="pres">
      <dgm:prSet presAssocID="{42ADD77C-F7C9-42A3-BAF5-D7008B99CE64}" presName="parentText" presStyleLbl="node1" presStyleIdx="0" presStyleCnt="3">
        <dgm:presLayoutVars>
          <dgm:chMax val="1"/>
          <dgm:bulletEnabled val="1"/>
        </dgm:presLayoutVars>
      </dgm:prSet>
      <dgm:spPr/>
    </dgm:pt>
    <dgm:pt modelId="{C31C23AF-67E3-4365-A2BF-48DFB472927B}" type="pres">
      <dgm:prSet presAssocID="{42ADD77C-F7C9-42A3-BAF5-D7008B99CE64}" presName="aSpace" presStyleCnt="0"/>
      <dgm:spPr/>
    </dgm:pt>
    <dgm:pt modelId="{E030AE5D-68CF-41B4-B233-B910C4B986F9}" type="pres">
      <dgm:prSet presAssocID="{0D5A62CF-0C03-4B48-BC4B-EE0042A0D803}" presName="compNode" presStyleCnt="0"/>
      <dgm:spPr/>
    </dgm:pt>
    <dgm:pt modelId="{DD3382B9-CA87-4A0D-AE80-9C69B5F76193}" type="pres">
      <dgm:prSet presAssocID="{0D5A62CF-0C03-4B48-BC4B-EE0042A0D803}" presName="noGeometry" presStyleCnt="0"/>
      <dgm:spPr/>
    </dgm:pt>
    <dgm:pt modelId="{58E26B42-1F9F-40FD-9E6E-373F1992BBB6}" type="pres">
      <dgm:prSet presAssocID="{0D5A62CF-0C03-4B48-BC4B-EE0042A0D803}" presName="childTextVisible" presStyleLbl="bgAccFollowNode1" presStyleIdx="1" presStyleCnt="3">
        <dgm:presLayoutVars>
          <dgm:bulletEnabled val="1"/>
        </dgm:presLayoutVars>
      </dgm:prSet>
      <dgm:spPr/>
    </dgm:pt>
    <dgm:pt modelId="{2217E05F-8FA4-4C78-9E1B-A473CBC5FBA2}" type="pres">
      <dgm:prSet presAssocID="{0D5A62CF-0C03-4B48-BC4B-EE0042A0D803}" presName="childTextHidden" presStyleLbl="bgAccFollowNode1" presStyleIdx="1" presStyleCnt="3"/>
      <dgm:spPr/>
    </dgm:pt>
    <dgm:pt modelId="{9BDFCAA7-E153-462B-847E-20B34A5CC0DB}" type="pres">
      <dgm:prSet presAssocID="{0D5A62CF-0C03-4B48-BC4B-EE0042A0D803}" presName="parentText" presStyleLbl="node1" presStyleIdx="1" presStyleCnt="3">
        <dgm:presLayoutVars>
          <dgm:chMax val="1"/>
          <dgm:bulletEnabled val="1"/>
        </dgm:presLayoutVars>
      </dgm:prSet>
      <dgm:spPr/>
    </dgm:pt>
    <dgm:pt modelId="{F498128B-0AB2-4270-B24A-9705C28BAAB5}" type="pres">
      <dgm:prSet presAssocID="{0D5A62CF-0C03-4B48-BC4B-EE0042A0D803}" presName="aSpace" presStyleCnt="0"/>
      <dgm:spPr/>
    </dgm:pt>
    <dgm:pt modelId="{B402D0F2-1605-429F-B136-A912ABACB0C9}" type="pres">
      <dgm:prSet presAssocID="{EBCA153C-4E64-4787-96B2-8B9CEE39828A}" presName="compNode" presStyleCnt="0"/>
      <dgm:spPr/>
    </dgm:pt>
    <dgm:pt modelId="{60B97E0E-C7E5-4BBD-A3D8-C6180B83AED9}" type="pres">
      <dgm:prSet presAssocID="{EBCA153C-4E64-4787-96B2-8B9CEE39828A}" presName="noGeometry" presStyleCnt="0"/>
      <dgm:spPr/>
    </dgm:pt>
    <dgm:pt modelId="{02F29164-F43C-474C-BEEE-C6DD0A4B12F3}" type="pres">
      <dgm:prSet presAssocID="{EBCA153C-4E64-4787-96B2-8B9CEE39828A}" presName="childTextVisible" presStyleLbl="bgAccFollowNode1" presStyleIdx="2" presStyleCnt="3">
        <dgm:presLayoutVars>
          <dgm:bulletEnabled val="1"/>
        </dgm:presLayoutVars>
      </dgm:prSet>
      <dgm:spPr/>
    </dgm:pt>
    <dgm:pt modelId="{92216F48-2413-4608-A08D-4A32FA201CB2}" type="pres">
      <dgm:prSet presAssocID="{EBCA153C-4E64-4787-96B2-8B9CEE39828A}" presName="childTextHidden" presStyleLbl="bgAccFollowNode1" presStyleIdx="2" presStyleCnt="3"/>
      <dgm:spPr/>
    </dgm:pt>
    <dgm:pt modelId="{016EEE40-81AB-4E9C-BCAB-3DB9726BDCB4}" type="pres">
      <dgm:prSet presAssocID="{EBCA153C-4E64-4787-96B2-8B9CEE39828A}" presName="parentText" presStyleLbl="node1" presStyleIdx="2" presStyleCnt="3">
        <dgm:presLayoutVars>
          <dgm:chMax val="1"/>
          <dgm:bulletEnabled val="1"/>
        </dgm:presLayoutVars>
      </dgm:prSet>
      <dgm:spPr/>
    </dgm:pt>
  </dgm:ptLst>
  <dgm:cxnLst>
    <dgm:cxn modelId="{152D6D07-6EF0-4B28-85B3-5C07ADD031D6}" type="presOf" srcId="{D1F0441E-ACDC-4A0A-A847-735CF741FC92}" destId="{02F29164-F43C-474C-BEEE-C6DD0A4B12F3}" srcOrd="0" destOrd="0" presId="urn:microsoft.com/office/officeart/2005/8/layout/hProcess6"/>
    <dgm:cxn modelId="{D1A2EF0C-4530-4D75-BC58-631A2C499958}" type="presOf" srcId="{53B2EF3A-C405-4A35-A511-5DD5E4CAABE0}" destId="{E36B1AC1-45D4-4EAA-A7B0-DFBAE1D68713}" srcOrd="0" destOrd="0" presId="urn:microsoft.com/office/officeart/2005/8/layout/hProcess6"/>
    <dgm:cxn modelId="{8F0F9E21-16C7-4BCE-9F9D-C077E2B14785}" type="presOf" srcId="{59C3DE25-6A4D-4216-BEDC-8876446B1C46}" destId="{58E26B42-1F9F-40FD-9E6E-373F1992BBB6}" srcOrd="0" destOrd="1" presId="urn:microsoft.com/office/officeart/2005/8/layout/hProcess6"/>
    <dgm:cxn modelId="{91D21925-DE9D-424E-9B25-E6A065B2732C}" srcId="{0D5A62CF-0C03-4B48-BC4B-EE0042A0D803}" destId="{61646D9D-6812-421C-B671-1F4CB47A5150}" srcOrd="0" destOrd="0" parTransId="{9700DFBC-8C94-4F99-9548-76D330DB2600}" sibTransId="{F0D7DD91-000B-43F9-8896-94379C50BF5B}"/>
    <dgm:cxn modelId="{DE39A526-789A-440B-A263-F6D42282224D}" type="presOf" srcId="{20BE4BB2-0A83-478B-A1A5-DF72DA5947AC}" destId="{4EEE57B7-224B-4B7F-BBED-9955EA792E1D}" srcOrd="1" destOrd="1" presId="urn:microsoft.com/office/officeart/2005/8/layout/hProcess6"/>
    <dgm:cxn modelId="{5A948B27-593F-43BD-91A1-E1522AB06A17}" srcId="{0D5A62CF-0C03-4B48-BC4B-EE0042A0D803}" destId="{7E95B179-BAC8-45B3-B8EE-EC4BFF157F14}" srcOrd="3" destOrd="0" parTransId="{B09D2AA1-A667-436C-847B-4B83AE489BD4}" sibTransId="{407D8073-CEAE-446D-903E-1DA2540610E4}"/>
    <dgm:cxn modelId="{98145235-412F-4383-93A1-922A900D9787}" type="presOf" srcId="{61646D9D-6812-421C-B671-1F4CB47A5150}" destId="{58E26B42-1F9F-40FD-9E6E-373F1992BBB6}" srcOrd="0" destOrd="0" presId="urn:microsoft.com/office/officeart/2005/8/layout/hProcess6"/>
    <dgm:cxn modelId="{946AAA38-E09F-4272-8342-25C774C5D383}" srcId="{53B2EF3A-C405-4A35-A511-5DD5E4CAABE0}" destId="{42ADD77C-F7C9-42A3-BAF5-D7008B99CE64}" srcOrd="0" destOrd="0" parTransId="{DC6DC96B-A25B-4D3A-8082-538EA750DBE0}" sibTransId="{CF5DF5B8-2BF4-4D36-AD4E-FFC2ABA195EB}"/>
    <dgm:cxn modelId="{8A0F1D41-BE2F-498B-8F8C-815CD5CEC369}" type="presOf" srcId="{0D5A62CF-0C03-4B48-BC4B-EE0042A0D803}" destId="{9BDFCAA7-E153-462B-847E-20B34A5CC0DB}" srcOrd="0" destOrd="0" presId="urn:microsoft.com/office/officeart/2005/8/layout/hProcess6"/>
    <dgm:cxn modelId="{1C8AA362-8A1F-47DD-8F06-F5FD6C635AA9}" type="presOf" srcId="{1EA57101-0BA2-40D3-B4A3-2B1268CB7EE1}" destId="{E45FC324-8016-46F4-BE37-5D6781088EF4}" srcOrd="0" destOrd="0" presId="urn:microsoft.com/office/officeart/2005/8/layout/hProcess6"/>
    <dgm:cxn modelId="{AF849046-0E63-4FCA-8AF1-41A0EA985863}" type="presOf" srcId="{8F8EE786-4880-41D0-A9A4-DDCAAF42D2BB}" destId="{92216F48-2413-4608-A08D-4A32FA201CB2}" srcOrd="1" destOrd="1" presId="urn:microsoft.com/office/officeart/2005/8/layout/hProcess6"/>
    <dgm:cxn modelId="{81B9AF69-FB37-4265-865A-61EF9A583DDF}" srcId="{53B2EF3A-C405-4A35-A511-5DD5E4CAABE0}" destId="{EBCA153C-4E64-4787-96B2-8B9CEE39828A}" srcOrd="2" destOrd="0" parTransId="{FF702BFF-83AA-48B4-8D4F-DD367B2DD50C}" sibTransId="{4DDDDEC5-8F26-4307-B7FF-305B8F3C8B4B}"/>
    <dgm:cxn modelId="{8DAA194B-38FC-4769-8792-93598A5AC471}" srcId="{53B2EF3A-C405-4A35-A511-5DD5E4CAABE0}" destId="{0D5A62CF-0C03-4B48-BC4B-EE0042A0D803}" srcOrd="1" destOrd="0" parTransId="{2C3C1992-8855-4770-B082-417B27DDDC40}" sibTransId="{18571F41-9A5B-4700-B983-615495C4958B}"/>
    <dgm:cxn modelId="{E37C166D-DF20-463D-A8F1-5FAA859D5F11}" srcId="{0D5A62CF-0C03-4B48-BC4B-EE0042A0D803}" destId="{7BB558AA-D740-4988-AC87-7D3BAD81FEEF}" srcOrd="2" destOrd="0" parTransId="{CE25DE7C-32EA-4634-9C7D-6882324014F6}" sibTransId="{E9F60458-0806-4C4B-9F46-5C01B8377FC2}"/>
    <dgm:cxn modelId="{06DCB46F-E90B-4537-BD95-98331CE636C3}" type="presOf" srcId="{7BB558AA-D740-4988-AC87-7D3BAD81FEEF}" destId="{58E26B42-1F9F-40FD-9E6E-373F1992BBB6}" srcOrd="0" destOrd="2" presId="urn:microsoft.com/office/officeart/2005/8/layout/hProcess6"/>
    <dgm:cxn modelId="{356A0D53-0A06-4F3C-8273-8EFC8F165A4C}" type="presOf" srcId="{7E95B179-BAC8-45B3-B8EE-EC4BFF157F14}" destId="{2217E05F-8FA4-4C78-9E1B-A473CBC5FBA2}" srcOrd="1" destOrd="3" presId="urn:microsoft.com/office/officeart/2005/8/layout/hProcess6"/>
    <dgm:cxn modelId="{6A266F77-4149-4EBD-9DB1-CFAA3607601D}" type="presOf" srcId="{7BB558AA-D740-4988-AC87-7D3BAD81FEEF}" destId="{2217E05F-8FA4-4C78-9E1B-A473CBC5FBA2}" srcOrd="1" destOrd="2" presId="urn:microsoft.com/office/officeart/2005/8/layout/hProcess6"/>
    <dgm:cxn modelId="{A75F2C88-9D3D-4F43-A4C6-07170ED97666}" type="presOf" srcId="{7E95B179-BAC8-45B3-B8EE-EC4BFF157F14}" destId="{58E26B42-1F9F-40FD-9E6E-373F1992BBB6}" srcOrd="0" destOrd="3" presId="urn:microsoft.com/office/officeart/2005/8/layout/hProcess6"/>
    <dgm:cxn modelId="{0512C88A-1254-4A12-A938-AE3ED723CD61}" srcId="{42ADD77C-F7C9-42A3-BAF5-D7008B99CE64}" destId="{20BE4BB2-0A83-478B-A1A5-DF72DA5947AC}" srcOrd="1" destOrd="0" parTransId="{B3BC0495-1E80-486A-A7CB-19DAD5FF4C3A}" sibTransId="{401B4D55-1BA3-4704-8D05-747DE2FF3C17}"/>
    <dgm:cxn modelId="{5044958D-8202-49B3-812B-D4002BB6B7EE}" srcId="{0D5A62CF-0C03-4B48-BC4B-EE0042A0D803}" destId="{59C3DE25-6A4D-4216-BEDC-8876446B1C46}" srcOrd="1" destOrd="0" parTransId="{542D152E-6015-4A00-A674-B1FFAA548E8A}" sibTransId="{B0F94AA6-A229-4CD4-8685-D78466246DAA}"/>
    <dgm:cxn modelId="{4C2B9E95-9D16-4023-AB88-EC60F8C974DC}" type="presOf" srcId="{1EA57101-0BA2-40D3-B4A3-2B1268CB7EE1}" destId="{4EEE57B7-224B-4B7F-BBED-9955EA792E1D}" srcOrd="1" destOrd="0" presId="urn:microsoft.com/office/officeart/2005/8/layout/hProcess6"/>
    <dgm:cxn modelId="{502746A7-2647-4EE9-9462-0B46738F0FAE}" srcId="{EBCA153C-4E64-4787-96B2-8B9CEE39828A}" destId="{D1F0441E-ACDC-4A0A-A847-735CF741FC92}" srcOrd="0" destOrd="0" parTransId="{55EF34E8-5B22-4DC9-A16B-CD14E47AEA14}" sibTransId="{57ED16BB-2795-4A90-98AB-D9430A8D16A7}"/>
    <dgm:cxn modelId="{DF203EAD-36CC-4577-8A0F-C96F04B2721A}" type="presOf" srcId="{D1F0441E-ACDC-4A0A-A847-735CF741FC92}" destId="{92216F48-2413-4608-A08D-4A32FA201CB2}" srcOrd="1" destOrd="0" presId="urn:microsoft.com/office/officeart/2005/8/layout/hProcess6"/>
    <dgm:cxn modelId="{2916B1B4-440E-4426-905E-3152F5960F38}" srcId="{42ADD77C-F7C9-42A3-BAF5-D7008B99CE64}" destId="{1EA57101-0BA2-40D3-B4A3-2B1268CB7EE1}" srcOrd="0" destOrd="0" parTransId="{BAFAC8C9-DF34-4A32-B19A-AC9E5BE18F75}" sibTransId="{82842BFF-8181-4682-9AC0-587318E59EB0}"/>
    <dgm:cxn modelId="{0F563DC3-55B6-494A-98F6-C741D6828006}" type="presOf" srcId="{61646D9D-6812-421C-B671-1F4CB47A5150}" destId="{2217E05F-8FA4-4C78-9E1B-A473CBC5FBA2}" srcOrd="1" destOrd="0" presId="urn:microsoft.com/office/officeart/2005/8/layout/hProcess6"/>
    <dgm:cxn modelId="{B7A2D1CA-FB30-434C-89C6-3A3372F9958F}" type="presOf" srcId="{42ADD77C-F7C9-42A3-BAF5-D7008B99CE64}" destId="{6DA7AC36-B993-4A37-9361-A3693B94DCE3}" srcOrd="0" destOrd="0" presId="urn:microsoft.com/office/officeart/2005/8/layout/hProcess6"/>
    <dgm:cxn modelId="{AFAC42D5-4F49-4FDF-8A4D-87D0F10468F3}" type="presOf" srcId="{8F8EE786-4880-41D0-A9A4-DDCAAF42D2BB}" destId="{02F29164-F43C-474C-BEEE-C6DD0A4B12F3}" srcOrd="0" destOrd="1" presId="urn:microsoft.com/office/officeart/2005/8/layout/hProcess6"/>
    <dgm:cxn modelId="{A75D3FD6-DEEB-4A7F-ADA7-9C16DA5E9B5F}" type="presOf" srcId="{EBCA153C-4E64-4787-96B2-8B9CEE39828A}" destId="{016EEE40-81AB-4E9C-BCAB-3DB9726BDCB4}" srcOrd="0" destOrd="0" presId="urn:microsoft.com/office/officeart/2005/8/layout/hProcess6"/>
    <dgm:cxn modelId="{A84781E2-6CDE-4981-8474-2FDD5D903298}" type="presOf" srcId="{20BE4BB2-0A83-478B-A1A5-DF72DA5947AC}" destId="{E45FC324-8016-46F4-BE37-5D6781088EF4}" srcOrd="0" destOrd="1" presId="urn:microsoft.com/office/officeart/2005/8/layout/hProcess6"/>
    <dgm:cxn modelId="{CC6520EB-CC15-4B86-83B7-064199A524B5}" srcId="{EBCA153C-4E64-4787-96B2-8B9CEE39828A}" destId="{8F8EE786-4880-41D0-A9A4-DDCAAF42D2BB}" srcOrd="1" destOrd="0" parTransId="{F7464BE6-D5FA-4691-822D-D06F197C0EA2}" sibTransId="{D4F86841-C27C-4328-8C57-83DC098D62FF}"/>
    <dgm:cxn modelId="{7DD657F3-D45D-497C-A233-4C9A7A66767C}" type="presOf" srcId="{59C3DE25-6A4D-4216-BEDC-8876446B1C46}" destId="{2217E05F-8FA4-4C78-9E1B-A473CBC5FBA2}" srcOrd="1" destOrd="1" presId="urn:microsoft.com/office/officeart/2005/8/layout/hProcess6"/>
    <dgm:cxn modelId="{6A2126D1-B25E-4EBD-ACE1-1BC8832E7CF4}" type="presParOf" srcId="{E36B1AC1-45D4-4EAA-A7B0-DFBAE1D68713}" destId="{9DE72383-BE75-45A7-BEDF-F6D89A8CF344}" srcOrd="0" destOrd="0" presId="urn:microsoft.com/office/officeart/2005/8/layout/hProcess6"/>
    <dgm:cxn modelId="{5C16DFEC-1633-48DA-8D71-903260C15336}" type="presParOf" srcId="{9DE72383-BE75-45A7-BEDF-F6D89A8CF344}" destId="{B4040A70-6202-47DE-A067-A3EEBCB37E90}" srcOrd="0" destOrd="0" presId="urn:microsoft.com/office/officeart/2005/8/layout/hProcess6"/>
    <dgm:cxn modelId="{4E34F49A-F791-4AAD-884C-7A197B4189D9}" type="presParOf" srcId="{9DE72383-BE75-45A7-BEDF-F6D89A8CF344}" destId="{E45FC324-8016-46F4-BE37-5D6781088EF4}" srcOrd="1" destOrd="0" presId="urn:microsoft.com/office/officeart/2005/8/layout/hProcess6"/>
    <dgm:cxn modelId="{8F15DDA4-E2E2-421E-9D04-A31EF270CFD0}" type="presParOf" srcId="{9DE72383-BE75-45A7-BEDF-F6D89A8CF344}" destId="{4EEE57B7-224B-4B7F-BBED-9955EA792E1D}" srcOrd="2" destOrd="0" presId="urn:microsoft.com/office/officeart/2005/8/layout/hProcess6"/>
    <dgm:cxn modelId="{53C6C13D-BD63-4EAF-91BE-588E72CD4777}" type="presParOf" srcId="{9DE72383-BE75-45A7-BEDF-F6D89A8CF344}" destId="{6DA7AC36-B993-4A37-9361-A3693B94DCE3}" srcOrd="3" destOrd="0" presId="urn:microsoft.com/office/officeart/2005/8/layout/hProcess6"/>
    <dgm:cxn modelId="{7DC58834-142A-4BF7-80CA-78CCDF431A05}" type="presParOf" srcId="{E36B1AC1-45D4-4EAA-A7B0-DFBAE1D68713}" destId="{C31C23AF-67E3-4365-A2BF-48DFB472927B}" srcOrd="1" destOrd="0" presId="urn:microsoft.com/office/officeart/2005/8/layout/hProcess6"/>
    <dgm:cxn modelId="{75C7AF94-E070-4EBB-83F3-DCB05F260312}" type="presParOf" srcId="{E36B1AC1-45D4-4EAA-A7B0-DFBAE1D68713}" destId="{E030AE5D-68CF-41B4-B233-B910C4B986F9}" srcOrd="2" destOrd="0" presId="urn:microsoft.com/office/officeart/2005/8/layout/hProcess6"/>
    <dgm:cxn modelId="{2791FA56-90F8-4D55-A157-1E53D962E0F3}" type="presParOf" srcId="{E030AE5D-68CF-41B4-B233-B910C4B986F9}" destId="{DD3382B9-CA87-4A0D-AE80-9C69B5F76193}" srcOrd="0" destOrd="0" presId="urn:microsoft.com/office/officeart/2005/8/layout/hProcess6"/>
    <dgm:cxn modelId="{51038D90-648B-4C75-96B5-94FB72A4C71D}" type="presParOf" srcId="{E030AE5D-68CF-41B4-B233-B910C4B986F9}" destId="{58E26B42-1F9F-40FD-9E6E-373F1992BBB6}" srcOrd="1" destOrd="0" presId="urn:microsoft.com/office/officeart/2005/8/layout/hProcess6"/>
    <dgm:cxn modelId="{3D490C7E-2FCB-46EA-AACF-BA50F5E94C97}" type="presParOf" srcId="{E030AE5D-68CF-41B4-B233-B910C4B986F9}" destId="{2217E05F-8FA4-4C78-9E1B-A473CBC5FBA2}" srcOrd="2" destOrd="0" presId="urn:microsoft.com/office/officeart/2005/8/layout/hProcess6"/>
    <dgm:cxn modelId="{ADFDCAEC-22F0-45B7-BB1F-6E622057DAAC}" type="presParOf" srcId="{E030AE5D-68CF-41B4-B233-B910C4B986F9}" destId="{9BDFCAA7-E153-462B-847E-20B34A5CC0DB}" srcOrd="3" destOrd="0" presId="urn:microsoft.com/office/officeart/2005/8/layout/hProcess6"/>
    <dgm:cxn modelId="{9B94CF13-AF3F-4389-B51F-34554F9E071E}" type="presParOf" srcId="{E36B1AC1-45D4-4EAA-A7B0-DFBAE1D68713}" destId="{F498128B-0AB2-4270-B24A-9705C28BAAB5}" srcOrd="3" destOrd="0" presId="urn:microsoft.com/office/officeart/2005/8/layout/hProcess6"/>
    <dgm:cxn modelId="{FD1CFD85-CADF-4781-AB21-AC68EAC8B3FB}" type="presParOf" srcId="{E36B1AC1-45D4-4EAA-A7B0-DFBAE1D68713}" destId="{B402D0F2-1605-429F-B136-A912ABACB0C9}" srcOrd="4" destOrd="0" presId="urn:microsoft.com/office/officeart/2005/8/layout/hProcess6"/>
    <dgm:cxn modelId="{E01B5505-BA8E-483C-9760-A8F941B7263E}" type="presParOf" srcId="{B402D0F2-1605-429F-B136-A912ABACB0C9}" destId="{60B97E0E-C7E5-4BBD-A3D8-C6180B83AED9}" srcOrd="0" destOrd="0" presId="urn:microsoft.com/office/officeart/2005/8/layout/hProcess6"/>
    <dgm:cxn modelId="{5CC116C5-ED5E-4804-A21E-E8F057A656C1}" type="presParOf" srcId="{B402D0F2-1605-429F-B136-A912ABACB0C9}" destId="{02F29164-F43C-474C-BEEE-C6DD0A4B12F3}" srcOrd="1" destOrd="0" presId="urn:microsoft.com/office/officeart/2005/8/layout/hProcess6"/>
    <dgm:cxn modelId="{F59B8D5B-B3D0-42FF-B2FB-009B92B02205}" type="presParOf" srcId="{B402D0F2-1605-429F-B136-A912ABACB0C9}" destId="{92216F48-2413-4608-A08D-4A32FA201CB2}" srcOrd="2" destOrd="0" presId="urn:microsoft.com/office/officeart/2005/8/layout/hProcess6"/>
    <dgm:cxn modelId="{5AE313F7-7F0E-4B58-8CEA-B90710530220}" type="presParOf" srcId="{B402D0F2-1605-429F-B136-A912ABACB0C9}" destId="{016EEE40-81AB-4E9C-BCAB-3DB9726BDC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r>
            <a:rPr lang="en-US" b="1" dirty="0"/>
            <a:t>Post Confirmation </a:t>
          </a:r>
        </a:p>
      </dgm:t>
    </dgm:pt>
    <dgm:pt modelId="{3535619E-8AD7-4F20-8BD5-8919D39BA4E7}" type="parTrans" cxnId="{11A24D01-060C-415F-A8E7-026A5F7143C6}">
      <dgm:prSet/>
      <dgm:spPr/>
      <dgm:t>
        <a:bodyPr/>
        <a:lstStyle/>
        <a:p>
          <a:endParaRPr lang="en-US"/>
        </a:p>
      </dgm:t>
    </dgm:pt>
    <dgm:pt modelId="{9D82156E-A30C-4B22-AA8F-CB0AD267B2DF}" type="sibTrans" cxnId="{11A24D01-060C-415F-A8E7-026A5F7143C6}">
      <dgm:prSet/>
      <dgm:spPr/>
      <dgm:t>
        <a:bodyPr/>
        <a:lstStyle/>
        <a:p>
          <a:endParaRPr lang="en-US"/>
        </a:p>
      </dgm:t>
    </dgm:pt>
    <dgm:pt modelId="{B8B06545-9DF1-4278-8B5C-76373826E29D}">
      <dgm:prSet phldrT="[Text]"/>
      <dgm:spPr/>
      <dgm:t>
        <a:bodyPr/>
        <a:lstStyle/>
        <a:p>
          <a:r>
            <a:rPr lang="en-US" dirty="0"/>
            <a:t>Effect </a:t>
          </a:r>
        </a:p>
      </dgm:t>
    </dgm:pt>
    <dgm:pt modelId="{EA79E8A9-01D6-4F59-8A9B-DD27EA77ED3B}" type="parTrans" cxnId="{787FAC56-14C1-4FB5-B3DA-11A51A97C862}">
      <dgm:prSet/>
      <dgm:spPr/>
      <dgm:t>
        <a:bodyPr/>
        <a:lstStyle/>
        <a:p>
          <a:endParaRPr lang="en-US"/>
        </a:p>
      </dgm:t>
    </dgm:pt>
    <dgm:pt modelId="{71DE8E2D-8E64-424E-977C-EA9B955E5F55}" type="sibTrans" cxnId="{787FAC56-14C1-4FB5-B3DA-11A51A97C862}">
      <dgm:prSet/>
      <dgm:spPr/>
      <dgm:t>
        <a:bodyPr/>
        <a:lstStyle/>
        <a:p>
          <a:endParaRPr lang="en-US"/>
        </a:p>
      </dgm:t>
    </dgm:pt>
    <dgm:pt modelId="{D5F4C16E-222D-4065-B1E3-EB93D0DA0CF0}">
      <dgm:prSet phldrT="[Text]"/>
      <dgm:spPr/>
      <dgm:t>
        <a:bodyPr/>
        <a:lstStyle/>
        <a:p>
          <a:r>
            <a:rPr lang="en-US" dirty="0"/>
            <a:t>Jurisdiction </a:t>
          </a:r>
        </a:p>
      </dgm:t>
    </dgm:pt>
    <dgm:pt modelId="{BDAC53F0-BE9B-4E33-9476-1324843CE945}" type="parTrans" cxnId="{30FC5F2D-C98D-484B-9FB9-80211E6AFFE5}">
      <dgm:prSet/>
      <dgm:spPr/>
      <dgm:t>
        <a:bodyPr/>
        <a:lstStyle/>
        <a:p>
          <a:endParaRPr lang="en-US"/>
        </a:p>
      </dgm:t>
    </dgm:pt>
    <dgm:pt modelId="{282BA5EE-9BB5-4F48-866B-7B5FAAB59177}" type="sibTrans" cxnId="{30FC5F2D-C98D-484B-9FB9-80211E6AFFE5}">
      <dgm:prSet/>
      <dgm:spPr/>
      <dgm:t>
        <a:bodyPr/>
        <a:lstStyle/>
        <a:p>
          <a:endParaRPr lang="en-US"/>
        </a:p>
      </dgm:t>
    </dgm:pt>
    <dgm:pt modelId="{E49E396B-A9C4-4FDA-AB1C-1B047C89E9DD}">
      <dgm:prSet phldrT="[Text]"/>
      <dgm:spPr/>
      <dgm:t>
        <a:bodyPr/>
        <a:lstStyle/>
        <a:p>
          <a:endParaRPr lang="en-US"/>
        </a:p>
      </dgm:t>
    </dgm:pt>
    <dgm:pt modelId="{B902B183-F45F-441B-AFAA-22765A988A9D}" type="parTrans" cxnId="{C46FF979-FB57-4C89-A47D-BCAF94B4B808}">
      <dgm:prSet/>
      <dgm:spPr/>
      <dgm:t>
        <a:bodyPr/>
        <a:lstStyle/>
        <a:p>
          <a:endParaRPr lang="en-US"/>
        </a:p>
      </dgm:t>
    </dgm:pt>
    <dgm:pt modelId="{90BA468B-355C-447E-B3D7-2EB79D50E044}" type="sibTrans" cxnId="{C46FF979-FB57-4C89-A47D-BCAF94B4B808}">
      <dgm:prSet/>
      <dgm:spPr/>
      <dgm:t>
        <a:bodyPr/>
        <a:lstStyle/>
        <a:p>
          <a:endParaRPr lang="en-US"/>
        </a:p>
      </dgm:t>
    </dgm:pt>
    <dgm:pt modelId="{9EA7B458-E403-4A22-8327-FDA17328FE51}">
      <dgm:prSet phldrT="[Text]" phldr="1"/>
      <dgm:spPr/>
      <dgm:t>
        <a:bodyPr/>
        <a:lstStyle/>
        <a:p>
          <a:endParaRPr lang="en-US"/>
        </a:p>
      </dgm:t>
    </dgm:pt>
    <dgm:pt modelId="{C4B3C791-8688-4699-A074-B34734E36F6C}" type="parTrans" cxnId="{657C24A5-000B-4845-98FB-56D631072A7D}">
      <dgm:prSet/>
      <dgm:spPr/>
      <dgm:t>
        <a:bodyPr/>
        <a:lstStyle/>
        <a:p>
          <a:endParaRPr lang="en-US"/>
        </a:p>
      </dgm:t>
    </dgm:pt>
    <dgm:pt modelId="{03C98177-B8EF-4FE5-BAE4-6FAEA8F885D5}" type="sibTrans" cxnId="{657C24A5-000B-4845-98FB-56D631072A7D}">
      <dgm:prSet/>
      <dgm:spPr/>
      <dgm:t>
        <a:bodyPr/>
        <a:lstStyle/>
        <a:p>
          <a:endParaRPr lang="en-US"/>
        </a:p>
      </dgm:t>
    </dgm:pt>
    <dgm:pt modelId="{70D7DF5E-E8D3-46E9-9DCA-B1CE199D7272}">
      <dgm:prSet phldrT="[Text]" phldr="1"/>
      <dgm:spPr/>
      <dgm:t>
        <a:bodyPr/>
        <a:lstStyle/>
        <a:p>
          <a:endParaRPr lang="en-US"/>
        </a:p>
      </dgm:t>
    </dgm:pt>
    <dgm:pt modelId="{C0167FEF-D305-4D00-9B82-5016F281F921}" type="parTrans" cxnId="{7B5A563A-5B46-49EE-881D-3D2E92E1E215}">
      <dgm:prSet/>
      <dgm:spPr/>
      <dgm:t>
        <a:bodyPr/>
        <a:lstStyle/>
        <a:p>
          <a:endParaRPr lang="en-US"/>
        </a:p>
      </dgm:t>
    </dgm:pt>
    <dgm:pt modelId="{0B02716A-961B-440A-BD9B-4C987504CE08}" type="sibTrans" cxnId="{7B5A563A-5B46-49EE-881D-3D2E92E1E215}">
      <dgm:prSet/>
      <dgm:spPr/>
      <dgm:t>
        <a:bodyPr/>
        <a:lstStyle/>
        <a:p>
          <a:endParaRPr lang="en-US"/>
        </a:p>
      </dgm:t>
    </dgm:pt>
    <dgm:pt modelId="{69BE3EE6-2036-449A-8114-E3ACB93C2867}">
      <dgm:prSet phldrT="[Text]" phldr="1"/>
      <dgm:spPr/>
      <dgm:t>
        <a:bodyPr/>
        <a:lstStyle/>
        <a:p>
          <a:endParaRPr lang="en-US" dirty="0"/>
        </a:p>
      </dgm:t>
    </dgm:pt>
    <dgm:pt modelId="{90CC6D11-C822-4A1D-A634-87CE0745BCD2}" type="parTrans" cxnId="{AA7B519D-E1A1-43F8-BF5F-03E1B3684DC0}">
      <dgm:prSet/>
      <dgm:spPr/>
      <dgm:t>
        <a:bodyPr/>
        <a:lstStyle/>
        <a:p>
          <a:endParaRPr lang="en-US"/>
        </a:p>
      </dgm:t>
    </dgm:pt>
    <dgm:pt modelId="{74869BE3-965F-422F-97E2-7F910D077488}" type="sibTrans" cxnId="{AA7B519D-E1A1-43F8-BF5F-03E1B3684DC0}">
      <dgm:prSet/>
      <dgm:spPr/>
      <dgm:t>
        <a:bodyPr/>
        <a:lstStyle/>
        <a:p>
          <a:endParaRPr lang="en-US"/>
        </a:p>
      </dgm:t>
    </dgm:pt>
    <dgm:pt modelId="{569C401A-0C02-40F7-AEBE-C654D0FB65DA}">
      <dgm:prSet phldrT="[Text]" phldr="1"/>
      <dgm:spPr/>
      <dgm:t>
        <a:bodyPr/>
        <a:lstStyle/>
        <a:p>
          <a:endParaRPr lang="en-US"/>
        </a:p>
      </dgm:t>
    </dgm:pt>
    <dgm:pt modelId="{45B76D7D-F109-4EBF-B226-ABD4ADD6C769}" type="parTrans" cxnId="{0E041C7B-B65E-44A2-A40F-FDFC9AB3DAFA}">
      <dgm:prSet/>
      <dgm:spPr/>
      <dgm:t>
        <a:bodyPr/>
        <a:lstStyle/>
        <a:p>
          <a:endParaRPr lang="en-US"/>
        </a:p>
      </dgm:t>
    </dgm:pt>
    <dgm:pt modelId="{18D95095-22FB-4035-B36B-96E347221B72}" type="sibTrans" cxnId="{0E041C7B-B65E-44A2-A40F-FDFC9AB3DAFA}">
      <dgm:prSet/>
      <dgm:spPr/>
      <dgm:t>
        <a:bodyPr/>
        <a:lstStyle/>
        <a:p>
          <a:endParaRPr lang="en-US"/>
        </a:p>
      </dgm:t>
    </dgm:pt>
    <dgm:pt modelId="{F0C79305-32E3-4476-8BBE-5F5F7BEC95A4}">
      <dgm:prSet phldrT="[Text]" phldr="1"/>
      <dgm:spPr/>
      <dgm:t>
        <a:bodyPr/>
        <a:lstStyle/>
        <a:p>
          <a:endParaRPr lang="en-US"/>
        </a:p>
      </dgm:t>
    </dgm:pt>
    <dgm:pt modelId="{02C72471-C975-4120-B829-4E7A3830A693}" type="parTrans" cxnId="{CDB7F34A-F7C0-4358-9B83-E041C2610951}">
      <dgm:prSet/>
      <dgm:spPr/>
      <dgm:t>
        <a:bodyPr/>
        <a:lstStyle/>
        <a:p>
          <a:endParaRPr lang="en-US"/>
        </a:p>
      </dgm:t>
    </dgm:pt>
    <dgm:pt modelId="{BC0B833A-0CF9-4D0E-AF07-0774133F500C}" type="sibTrans" cxnId="{CDB7F34A-F7C0-4358-9B83-E041C2610951}">
      <dgm:prSet/>
      <dgm:spPr/>
      <dgm:t>
        <a:bodyPr/>
        <a:lstStyle/>
        <a:p>
          <a:endParaRPr lang="en-US"/>
        </a:p>
      </dgm:t>
    </dgm:pt>
    <dgm:pt modelId="{540A83CB-5248-4E3B-AC31-DD65B4DDC95E}">
      <dgm:prSet/>
      <dgm:spPr/>
      <dgm:t>
        <a:bodyPr/>
        <a:lstStyle/>
        <a:p>
          <a:r>
            <a:rPr lang="en-US" dirty="0"/>
            <a:t>Plan Modifications</a:t>
          </a:r>
        </a:p>
      </dgm:t>
    </dgm:pt>
    <dgm:pt modelId="{42253F49-92DF-4EF9-9AEA-DA794FA90494}" type="parTrans" cxnId="{3EE7E02A-9785-4F1E-8953-13B81574142B}">
      <dgm:prSet/>
      <dgm:spPr/>
      <dgm:t>
        <a:bodyPr/>
        <a:lstStyle/>
        <a:p>
          <a:endParaRPr lang="en-US"/>
        </a:p>
      </dgm:t>
    </dgm:pt>
    <dgm:pt modelId="{2A2A9BC4-C1CC-4C51-9311-449AEF239BE1}" type="sibTrans" cxnId="{3EE7E02A-9785-4F1E-8953-13B81574142B}">
      <dgm:prSet/>
      <dgm:spPr/>
      <dgm:t>
        <a:bodyPr/>
        <a:lstStyle/>
        <a:p>
          <a:endParaRPr lang="en-US"/>
        </a:p>
      </dgm:t>
    </dgm:pt>
    <dgm:pt modelId="{B18B5107-46A1-49D3-BCE3-57863FFA50D5}">
      <dgm:prSet/>
      <dgm:spPr/>
      <dgm:t>
        <a:bodyPr/>
        <a:lstStyle/>
        <a:p>
          <a:r>
            <a:rPr lang="en-US" dirty="0"/>
            <a:t>Claims Recon </a:t>
          </a:r>
        </a:p>
      </dgm:t>
    </dgm:pt>
    <dgm:pt modelId="{BA03F8EC-FE35-46F0-BD4A-B97561A70097}" type="parTrans" cxnId="{7F6B2833-5F31-4F21-B43B-B65AAA48B8FE}">
      <dgm:prSet/>
      <dgm:spPr/>
      <dgm:t>
        <a:bodyPr/>
        <a:lstStyle/>
        <a:p>
          <a:endParaRPr lang="en-US"/>
        </a:p>
      </dgm:t>
    </dgm:pt>
    <dgm:pt modelId="{2F0D6C45-17DE-46BC-BE7C-4E19DB4A7D13}" type="sibTrans" cxnId="{7F6B2833-5F31-4F21-B43B-B65AAA48B8FE}">
      <dgm:prSet/>
      <dgm:spPr/>
      <dgm:t>
        <a:bodyPr/>
        <a:lstStyle/>
        <a:p>
          <a:endParaRPr lang="en-US"/>
        </a:p>
      </dgm:t>
    </dgm:pt>
    <dgm:pt modelId="{9EB8BDAC-BB7F-4A33-89A4-7AA38A097E47}">
      <dgm:prSet/>
      <dgm:spPr/>
      <dgm:t>
        <a:bodyPr/>
        <a:lstStyle/>
        <a:p>
          <a:r>
            <a:rPr lang="en-US" dirty="0"/>
            <a:t>Litigation Trusts </a:t>
          </a:r>
        </a:p>
      </dgm:t>
    </dgm:pt>
    <dgm:pt modelId="{5BCB5C0B-6EE8-4B33-B787-E7D8E67D5DCE}" type="parTrans" cxnId="{1615A591-8056-4EB2-87BB-EE2289D10CF8}">
      <dgm:prSet/>
      <dgm:spPr/>
      <dgm:t>
        <a:bodyPr/>
        <a:lstStyle/>
        <a:p>
          <a:endParaRPr lang="en-US"/>
        </a:p>
      </dgm:t>
    </dgm:pt>
    <dgm:pt modelId="{A26BAF6B-1563-4EEF-BEBE-0BFDB13BB9F3}" type="sibTrans" cxnId="{1615A591-8056-4EB2-87BB-EE2289D10CF8}">
      <dgm:prSet/>
      <dgm:spPr/>
      <dgm:t>
        <a:bodyPr/>
        <a:lstStyle/>
        <a:p>
          <a:endParaRPr lang="en-US"/>
        </a:p>
      </dgm:t>
    </dgm:pt>
    <dgm:pt modelId="{C612C0E3-8728-4108-B505-74609DA1A59E}">
      <dgm:prSet/>
      <dgm:spPr/>
      <dgm:t>
        <a:bodyPr/>
        <a:lstStyle/>
        <a:p>
          <a:r>
            <a:rPr lang="en-US" dirty="0"/>
            <a:t>Equitable </a:t>
          </a:r>
          <a:r>
            <a:rPr lang="en-US" b="0" dirty="0"/>
            <a:t>Mootness</a:t>
          </a:r>
          <a:r>
            <a:rPr lang="en-US" b="1" dirty="0"/>
            <a:t> </a:t>
          </a:r>
        </a:p>
        <a:p>
          <a:endParaRPr lang="en-US" dirty="0"/>
        </a:p>
      </dgm:t>
    </dgm:pt>
    <dgm:pt modelId="{49B45908-37BF-49F8-A198-950ABB8D681E}" type="parTrans" cxnId="{F2E35ED8-7221-427E-92D1-0F7365B0A7CC}">
      <dgm:prSet/>
      <dgm:spPr/>
      <dgm:t>
        <a:bodyPr/>
        <a:lstStyle/>
        <a:p>
          <a:endParaRPr lang="en-US"/>
        </a:p>
      </dgm:t>
    </dgm:pt>
    <dgm:pt modelId="{0309E9A0-069E-4B47-8E40-189EEF5E0D76}" type="sibTrans" cxnId="{F2E35ED8-7221-427E-92D1-0F7365B0A7CC}">
      <dgm:prSet/>
      <dgm:spPr/>
      <dgm:t>
        <a:bodyPr/>
        <a:lstStyle/>
        <a:p>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pPr algn="ctr"/>
          <a:r>
            <a:rPr lang="en-US" b="1" dirty="0"/>
            <a:t>Post Confirmation </a:t>
          </a:r>
        </a:p>
      </dgm:t>
    </dgm:pt>
    <dgm:pt modelId="{3535619E-8AD7-4F20-8BD5-8919D39BA4E7}" type="parTrans" cxnId="{11A24D01-060C-415F-A8E7-026A5F7143C6}">
      <dgm:prSet/>
      <dgm:spPr/>
      <dgm:t>
        <a:bodyPr/>
        <a:lstStyle/>
        <a:p>
          <a:pPr algn="ctr"/>
          <a:endParaRPr lang="en-US"/>
        </a:p>
      </dgm:t>
    </dgm:pt>
    <dgm:pt modelId="{9D82156E-A30C-4B22-AA8F-CB0AD267B2DF}" type="sibTrans" cxnId="{11A24D01-060C-415F-A8E7-026A5F7143C6}">
      <dgm:prSet/>
      <dgm:spPr/>
      <dgm:t>
        <a:bodyPr/>
        <a:lstStyle/>
        <a:p>
          <a:pPr algn="ctr"/>
          <a:endParaRPr lang="en-US"/>
        </a:p>
      </dgm:t>
    </dgm:pt>
    <dgm:pt modelId="{B8B06545-9DF1-4278-8B5C-76373826E29D}">
      <dgm:prSet phldrT="[Text]" custT="1"/>
      <dgm:spPr/>
      <dgm:t>
        <a:bodyPr/>
        <a:lstStyle/>
        <a:p>
          <a:pPr algn="ctr"/>
          <a:r>
            <a:rPr lang="en-US" sz="2800" b="1" dirty="0"/>
            <a:t>Effect</a:t>
          </a:r>
          <a:r>
            <a:rPr lang="en-US" sz="1400" dirty="0"/>
            <a:t> </a:t>
          </a:r>
        </a:p>
      </dgm:t>
    </dgm:pt>
    <dgm:pt modelId="{EA79E8A9-01D6-4F59-8A9B-DD27EA77ED3B}" type="parTrans" cxnId="{787FAC56-14C1-4FB5-B3DA-11A51A97C862}">
      <dgm:prSet/>
      <dgm:spPr/>
      <dgm:t>
        <a:bodyPr/>
        <a:lstStyle/>
        <a:p>
          <a:pPr algn="ctr"/>
          <a:endParaRPr lang="en-US"/>
        </a:p>
      </dgm:t>
    </dgm:pt>
    <dgm:pt modelId="{71DE8E2D-8E64-424E-977C-EA9B955E5F55}" type="sibTrans" cxnId="{787FAC56-14C1-4FB5-B3DA-11A51A97C862}">
      <dgm:prSet/>
      <dgm:spPr/>
      <dgm:t>
        <a:bodyPr/>
        <a:lstStyle/>
        <a:p>
          <a:pPr algn="ctr"/>
          <a:endParaRPr lang="en-US"/>
        </a:p>
      </dgm:t>
    </dgm:pt>
    <dgm:pt modelId="{D5F4C16E-222D-4065-B1E3-EB93D0DA0CF0}">
      <dgm:prSet phldrT="[Text]"/>
      <dgm:spPr/>
      <dgm:t>
        <a:bodyPr/>
        <a:lstStyle/>
        <a:p>
          <a:pPr algn="ctr"/>
          <a:r>
            <a:rPr lang="en-US" dirty="0"/>
            <a:t>Jurisdiction </a:t>
          </a:r>
        </a:p>
      </dgm:t>
    </dgm:pt>
    <dgm:pt modelId="{BDAC53F0-BE9B-4E33-9476-1324843CE945}" type="parTrans" cxnId="{30FC5F2D-C98D-484B-9FB9-80211E6AFFE5}">
      <dgm:prSet/>
      <dgm:spPr/>
      <dgm:t>
        <a:bodyPr/>
        <a:lstStyle/>
        <a:p>
          <a:pPr algn="ctr"/>
          <a:endParaRPr lang="en-US"/>
        </a:p>
      </dgm:t>
    </dgm:pt>
    <dgm:pt modelId="{282BA5EE-9BB5-4F48-866B-7B5FAAB59177}" type="sibTrans" cxnId="{30FC5F2D-C98D-484B-9FB9-80211E6AFFE5}">
      <dgm:prSet/>
      <dgm:spPr/>
      <dgm:t>
        <a:bodyPr/>
        <a:lstStyle/>
        <a:p>
          <a:pPr algn="ctr"/>
          <a:endParaRPr lang="en-US"/>
        </a:p>
      </dgm:t>
    </dgm:pt>
    <dgm:pt modelId="{E49E396B-A9C4-4FDA-AB1C-1B047C89E9DD}">
      <dgm:prSet phldrT="[Text]"/>
      <dgm:spPr/>
    </dgm:pt>
    <dgm:pt modelId="{B902B183-F45F-441B-AFAA-22765A988A9D}" type="parTrans" cxnId="{C46FF979-FB57-4C89-A47D-BCAF94B4B808}">
      <dgm:prSet/>
      <dgm:spPr/>
      <dgm:t>
        <a:bodyPr/>
        <a:lstStyle/>
        <a:p>
          <a:pPr algn="ctr"/>
          <a:endParaRPr lang="en-US"/>
        </a:p>
      </dgm:t>
    </dgm:pt>
    <dgm:pt modelId="{90BA468B-355C-447E-B3D7-2EB79D50E044}" type="sibTrans" cxnId="{C46FF979-FB57-4C89-A47D-BCAF94B4B808}">
      <dgm:prSet/>
      <dgm:spPr/>
      <dgm:t>
        <a:bodyPr/>
        <a:lstStyle/>
        <a:p>
          <a:pPr algn="ctr"/>
          <a:endParaRPr lang="en-US"/>
        </a:p>
      </dgm:t>
    </dgm:pt>
    <dgm:pt modelId="{9EA7B458-E403-4A22-8327-FDA17328FE51}">
      <dgm:prSet phldrT="[Text]" phldr="1"/>
      <dgm:spPr/>
      <dgm:t>
        <a:bodyPr/>
        <a:lstStyle/>
        <a:p>
          <a:pPr algn="ctr"/>
          <a:endParaRPr lang="en-US"/>
        </a:p>
      </dgm:t>
    </dgm:pt>
    <dgm:pt modelId="{C4B3C791-8688-4699-A074-B34734E36F6C}" type="parTrans" cxnId="{657C24A5-000B-4845-98FB-56D631072A7D}">
      <dgm:prSet/>
      <dgm:spPr/>
      <dgm:t>
        <a:bodyPr/>
        <a:lstStyle/>
        <a:p>
          <a:pPr algn="ctr"/>
          <a:endParaRPr lang="en-US"/>
        </a:p>
      </dgm:t>
    </dgm:pt>
    <dgm:pt modelId="{03C98177-B8EF-4FE5-BAE4-6FAEA8F885D5}" type="sibTrans" cxnId="{657C24A5-000B-4845-98FB-56D631072A7D}">
      <dgm:prSet/>
      <dgm:spPr/>
      <dgm:t>
        <a:bodyPr/>
        <a:lstStyle/>
        <a:p>
          <a:pPr algn="ctr"/>
          <a:endParaRPr lang="en-US"/>
        </a:p>
      </dgm:t>
    </dgm:pt>
    <dgm:pt modelId="{70D7DF5E-E8D3-46E9-9DCA-B1CE199D7272}">
      <dgm:prSet phldrT="[Text]" phldr="1"/>
      <dgm:spPr/>
      <dgm:t>
        <a:bodyPr/>
        <a:lstStyle/>
        <a:p>
          <a:pPr algn="ctr"/>
          <a:endParaRPr lang="en-US"/>
        </a:p>
      </dgm:t>
    </dgm:pt>
    <dgm:pt modelId="{C0167FEF-D305-4D00-9B82-5016F281F921}" type="parTrans" cxnId="{7B5A563A-5B46-49EE-881D-3D2E92E1E215}">
      <dgm:prSet/>
      <dgm:spPr/>
      <dgm:t>
        <a:bodyPr/>
        <a:lstStyle/>
        <a:p>
          <a:pPr algn="ctr"/>
          <a:endParaRPr lang="en-US"/>
        </a:p>
      </dgm:t>
    </dgm:pt>
    <dgm:pt modelId="{0B02716A-961B-440A-BD9B-4C987504CE08}" type="sibTrans" cxnId="{7B5A563A-5B46-49EE-881D-3D2E92E1E215}">
      <dgm:prSet/>
      <dgm:spPr/>
      <dgm:t>
        <a:bodyPr/>
        <a:lstStyle/>
        <a:p>
          <a:pPr algn="ctr"/>
          <a:endParaRPr lang="en-US"/>
        </a:p>
      </dgm:t>
    </dgm:pt>
    <dgm:pt modelId="{69BE3EE6-2036-449A-8114-E3ACB93C2867}">
      <dgm:prSet phldrT="[Text]" phldr="1"/>
      <dgm:spPr/>
      <dgm:t>
        <a:bodyPr/>
        <a:lstStyle/>
        <a:p>
          <a:pPr algn="ctr"/>
          <a:endParaRPr lang="en-US" dirty="0"/>
        </a:p>
      </dgm:t>
    </dgm:pt>
    <dgm:pt modelId="{90CC6D11-C822-4A1D-A634-87CE0745BCD2}" type="parTrans" cxnId="{AA7B519D-E1A1-43F8-BF5F-03E1B3684DC0}">
      <dgm:prSet/>
      <dgm:spPr/>
      <dgm:t>
        <a:bodyPr/>
        <a:lstStyle/>
        <a:p>
          <a:pPr algn="ctr"/>
          <a:endParaRPr lang="en-US"/>
        </a:p>
      </dgm:t>
    </dgm:pt>
    <dgm:pt modelId="{74869BE3-965F-422F-97E2-7F910D077488}" type="sibTrans" cxnId="{AA7B519D-E1A1-43F8-BF5F-03E1B3684DC0}">
      <dgm:prSet/>
      <dgm:spPr/>
      <dgm:t>
        <a:bodyPr/>
        <a:lstStyle/>
        <a:p>
          <a:pPr algn="ctr"/>
          <a:endParaRPr lang="en-US"/>
        </a:p>
      </dgm:t>
    </dgm:pt>
    <dgm:pt modelId="{569C401A-0C02-40F7-AEBE-C654D0FB65DA}">
      <dgm:prSet phldrT="[Text]" phldr="1"/>
      <dgm:spPr/>
      <dgm:t>
        <a:bodyPr/>
        <a:lstStyle/>
        <a:p>
          <a:pPr algn="ctr"/>
          <a:endParaRPr lang="en-US"/>
        </a:p>
      </dgm:t>
    </dgm:pt>
    <dgm:pt modelId="{45B76D7D-F109-4EBF-B226-ABD4ADD6C769}" type="parTrans" cxnId="{0E041C7B-B65E-44A2-A40F-FDFC9AB3DAFA}">
      <dgm:prSet/>
      <dgm:spPr/>
      <dgm:t>
        <a:bodyPr/>
        <a:lstStyle/>
        <a:p>
          <a:pPr algn="ctr"/>
          <a:endParaRPr lang="en-US"/>
        </a:p>
      </dgm:t>
    </dgm:pt>
    <dgm:pt modelId="{18D95095-22FB-4035-B36B-96E347221B72}" type="sibTrans" cxnId="{0E041C7B-B65E-44A2-A40F-FDFC9AB3DAFA}">
      <dgm:prSet/>
      <dgm:spPr/>
      <dgm:t>
        <a:bodyPr/>
        <a:lstStyle/>
        <a:p>
          <a:pPr algn="ctr"/>
          <a:endParaRPr lang="en-US"/>
        </a:p>
      </dgm:t>
    </dgm:pt>
    <dgm:pt modelId="{F0C79305-32E3-4476-8BBE-5F5F7BEC95A4}">
      <dgm:prSet phldrT="[Text]" phldr="1"/>
      <dgm:spPr/>
      <dgm:t>
        <a:bodyPr/>
        <a:lstStyle/>
        <a:p>
          <a:pPr algn="ctr"/>
          <a:endParaRPr lang="en-US"/>
        </a:p>
      </dgm:t>
    </dgm:pt>
    <dgm:pt modelId="{02C72471-C975-4120-B829-4E7A3830A693}" type="parTrans" cxnId="{CDB7F34A-F7C0-4358-9B83-E041C2610951}">
      <dgm:prSet/>
      <dgm:spPr/>
      <dgm:t>
        <a:bodyPr/>
        <a:lstStyle/>
        <a:p>
          <a:pPr algn="ctr"/>
          <a:endParaRPr lang="en-US"/>
        </a:p>
      </dgm:t>
    </dgm:pt>
    <dgm:pt modelId="{BC0B833A-0CF9-4D0E-AF07-0774133F500C}" type="sibTrans" cxnId="{CDB7F34A-F7C0-4358-9B83-E041C2610951}">
      <dgm:prSet/>
      <dgm:spPr/>
      <dgm:t>
        <a:bodyPr/>
        <a:lstStyle/>
        <a:p>
          <a:pPr algn="ctr"/>
          <a:endParaRPr lang="en-US"/>
        </a:p>
      </dgm:t>
    </dgm:pt>
    <dgm:pt modelId="{540A83CB-5248-4E3B-AC31-DD65B4DDC95E}">
      <dgm:prSet/>
      <dgm:spPr/>
      <dgm:t>
        <a:bodyPr/>
        <a:lstStyle/>
        <a:p>
          <a:pPr algn="ctr"/>
          <a:r>
            <a:rPr lang="en-US" dirty="0"/>
            <a:t>Plan Modifications</a:t>
          </a:r>
        </a:p>
      </dgm:t>
    </dgm:pt>
    <dgm:pt modelId="{42253F49-92DF-4EF9-9AEA-DA794FA90494}" type="parTrans" cxnId="{3EE7E02A-9785-4F1E-8953-13B81574142B}">
      <dgm:prSet/>
      <dgm:spPr/>
      <dgm:t>
        <a:bodyPr/>
        <a:lstStyle/>
        <a:p>
          <a:pPr algn="ctr"/>
          <a:endParaRPr lang="en-US"/>
        </a:p>
      </dgm:t>
    </dgm:pt>
    <dgm:pt modelId="{2A2A9BC4-C1CC-4C51-9311-449AEF239BE1}" type="sibTrans" cxnId="{3EE7E02A-9785-4F1E-8953-13B81574142B}">
      <dgm:prSet/>
      <dgm:spPr/>
      <dgm:t>
        <a:bodyPr/>
        <a:lstStyle/>
        <a:p>
          <a:pPr algn="ctr"/>
          <a:endParaRPr lang="en-US"/>
        </a:p>
      </dgm:t>
    </dgm:pt>
    <dgm:pt modelId="{B18B5107-46A1-49D3-BCE3-57863FFA50D5}">
      <dgm:prSet/>
      <dgm:spPr/>
      <dgm:t>
        <a:bodyPr/>
        <a:lstStyle/>
        <a:p>
          <a:pPr algn="ctr"/>
          <a:r>
            <a:rPr lang="en-US" dirty="0"/>
            <a:t>Claims Recon </a:t>
          </a:r>
        </a:p>
      </dgm:t>
    </dgm:pt>
    <dgm:pt modelId="{BA03F8EC-FE35-46F0-BD4A-B97561A70097}" type="parTrans" cxnId="{7F6B2833-5F31-4F21-B43B-B65AAA48B8FE}">
      <dgm:prSet/>
      <dgm:spPr/>
      <dgm:t>
        <a:bodyPr/>
        <a:lstStyle/>
        <a:p>
          <a:pPr algn="ctr"/>
          <a:endParaRPr lang="en-US"/>
        </a:p>
      </dgm:t>
    </dgm:pt>
    <dgm:pt modelId="{2F0D6C45-17DE-46BC-BE7C-4E19DB4A7D13}" type="sibTrans" cxnId="{7F6B2833-5F31-4F21-B43B-B65AAA48B8FE}">
      <dgm:prSet/>
      <dgm:spPr/>
      <dgm:t>
        <a:bodyPr/>
        <a:lstStyle/>
        <a:p>
          <a:pPr algn="ctr"/>
          <a:endParaRPr lang="en-US"/>
        </a:p>
      </dgm:t>
    </dgm:pt>
    <dgm:pt modelId="{9EB8BDAC-BB7F-4A33-89A4-7AA38A097E47}">
      <dgm:prSet/>
      <dgm:spPr/>
      <dgm:t>
        <a:bodyPr/>
        <a:lstStyle/>
        <a:p>
          <a:pPr algn="ctr"/>
          <a:r>
            <a:rPr lang="en-US" dirty="0"/>
            <a:t>Litigation Trusts </a:t>
          </a:r>
        </a:p>
      </dgm:t>
    </dgm:pt>
    <dgm:pt modelId="{5BCB5C0B-6EE8-4B33-B787-E7D8E67D5DCE}" type="parTrans" cxnId="{1615A591-8056-4EB2-87BB-EE2289D10CF8}">
      <dgm:prSet/>
      <dgm:spPr/>
      <dgm:t>
        <a:bodyPr/>
        <a:lstStyle/>
        <a:p>
          <a:pPr algn="ctr"/>
          <a:endParaRPr lang="en-US"/>
        </a:p>
      </dgm:t>
    </dgm:pt>
    <dgm:pt modelId="{A26BAF6B-1563-4EEF-BEBE-0BFDB13BB9F3}" type="sibTrans" cxnId="{1615A591-8056-4EB2-87BB-EE2289D10CF8}">
      <dgm:prSet/>
      <dgm:spPr/>
      <dgm:t>
        <a:bodyPr/>
        <a:lstStyle/>
        <a:p>
          <a:pPr algn="ctr"/>
          <a:endParaRPr lang="en-US"/>
        </a:p>
      </dgm:t>
    </dgm:pt>
    <dgm:pt modelId="{C612C0E3-8728-4108-B505-74609DA1A59E}">
      <dgm:prSet/>
      <dgm:spPr/>
      <dgm:t>
        <a:bodyPr/>
        <a:lstStyle/>
        <a:p>
          <a:pPr algn="ctr"/>
          <a:r>
            <a:rPr lang="en-US" dirty="0"/>
            <a:t>Equitable </a:t>
          </a:r>
          <a:r>
            <a:rPr lang="en-US" b="0" dirty="0"/>
            <a:t>Mootness</a:t>
          </a:r>
          <a:r>
            <a:rPr lang="en-US" b="1" dirty="0"/>
            <a:t> </a:t>
          </a:r>
        </a:p>
        <a:p>
          <a:pPr algn="ctr"/>
          <a:endParaRPr lang="en-US" dirty="0"/>
        </a:p>
      </dgm:t>
    </dgm:pt>
    <dgm:pt modelId="{49B45908-37BF-49F8-A198-950ABB8D681E}" type="parTrans" cxnId="{F2E35ED8-7221-427E-92D1-0F7365B0A7CC}">
      <dgm:prSet/>
      <dgm:spPr/>
      <dgm:t>
        <a:bodyPr/>
        <a:lstStyle/>
        <a:p>
          <a:pPr algn="ctr"/>
          <a:endParaRPr lang="en-US"/>
        </a:p>
      </dgm:t>
    </dgm:pt>
    <dgm:pt modelId="{0309E9A0-069E-4B47-8E40-189EEF5E0D76}" type="sibTrans" cxnId="{F2E35ED8-7221-427E-92D1-0F7365B0A7CC}">
      <dgm:prSet/>
      <dgm:spPr/>
      <dgm:t>
        <a:bodyPr/>
        <a:lstStyle/>
        <a:p>
          <a:pPr algn="ctr"/>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custScaleX="123935" custScaleY="109149">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pPr algn="ctr"/>
          <a:r>
            <a:rPr lang="en-US" b="1" dirty="0"/>
            <a:t>Post Confirmation </a:t>
          </a:r>
        </a:p>
      </dgm:t>
    </dgm:pt>
    <dgm:pt modelId="{3535619E-8AD7-4F20-8BD5-8919D39BA4E7}" type="parTrans" cxnId="{11A24D01-060C-415F-A8E7-026A5F7143C6}">
      <dgm:prSet/>
      <dgm:spPr/>
      <dgm:t>
        <a:bodyPr/>
        <a:lstStyle/>
        <a:p>
          <a:pPr algn="ctr"/>
          <a:endParaRPr lang="en-US"/>
        </a:p>
      </dgm:t>
    </dgm:pt>
    <dgm:pt modelId="{9D82156E-A30C-4B22-AA8F-CB0AD267B2DF}" type="sibTrans" cxnId="{11A24D01-060C-415F-A8E7-026A5F7143C6}">
      <dgm:prSet/>
      <dgm:spPr/>
      <dgm:t>
        <a:bodyPr/>
        <a:lstStyle/>
        <a:p>
          <a:pPr algn="ctr"/>
          <a:endParaRPr lang="en-US"/>
        </a:p>
      </dgm:t>
    </dgm:pt>
    <dgm:pt modelId="{B8B06545-9DF1-4278-8B5C-76373826E29D}">
      <dgm:prSet phldrT="[Text]" custT="1"/>
      <dgm:spPr/>
      <dgm:t>
        <a:bodyPr/>
        <a:lstStyle/>
        <a:p>
          <a:pPr algn="ctr"/>
          <a:r>
            <a:rPr lang="en-US" sz="1400" b="0" dirty="0"/>
            <a:t>Effect</a:t>
          </a:r>
          <a:r>
            <a:rPr lang="en-US" sz="1200" b="0" dirty="0"/>
            <a:t> </a:t>
          </a:r>
        </a:p>
      </dgm:t>
    </dgm:pt>
    <dgm:pt modelId="{EA79E8A9-01D6-4F59-8A9B-DD27EA77ED3B}" type="parTrans" cxnId="{787FAC56-14C1-4FB5-B3DA-11A51A97C862}">
      <dgm:prSet/>
      <dgm:spPr/>
      <dgm:t>
        <a:bodyPr/>
        <a:lstStyle/>
        <a:p>
          <a:pPr algn="ctr"/>
          <a:endParaRPr lang="en-US"/>
        </a:p>
      </dgm:t>
    </dgm:pt>
    <dgm:pt modelId="{71DE8E2D-8E64-424E-977C-EA9B955E5F55}" type="sibTrans" cxnId="{787FAC56-14C1-4FB5-B3DA-11A51A97C862}">
      <dgm:prSet/>
      <dgm:spPr/>
      <dgm:t>
        <a:bodyPr/>
        <a:lstStyle/>
        <a:p>
          <a:pPr algn="ctr"/>
          <a:endParaRPr lang="en-US"/>
        </a:p>
      </dgm:t>
    </dgm:pt>
    <dgm:pt modelId="{D5F4C16E-222D-4065-B1E3-EB93D0DA0CF0}">
      <dgm:prSet phldrT="[Text]" custT="1"/>
      <dgm:spPr/>
      <dgm:t>
        <a:bodyPr/>
        <a:lstStyle/>
        <a:p>
          <a:pPr algn="ctr"/>
          <a:r>
            <a:rPr lang="en-US" sz="2800" b="1" dirty="0" err="1"/>
            <a:t>Jx</a:t>
          </a:r>
          <a:r>
            <a:rPr lang="en-US" sz="1400" dirty="0"/>
            <a:t> </a:t>
          </a:r>
        </a:p>
      </dgm:t>
    </dgm:pt>
    <dgm:pt modelId="{BDAC53F0-BE9B-4E33-9476-1324843CE945}" type="parTrans" cxnId="{30FC5F2D-C98D-484B-9FB9-80211E6AFFE5}">
      <dgm:prSet/>
      <dgm:spPr/>
      <dgm:t>
        <a:bodyPr/>
        <a:lstStyle/>
        <a:p>
          <a:pPr algn="ctr"/>
          <a:endParaRPr lang="en-US"/>
        </a:p>
      </dgm:t>
    </dgm:pt>
    <dgm:pt modelId="{282BA5EE-9BB5-4F48-866B-7B5FAAB59177}" type="sibTrans" cxnId="{30FC5F2D-C98D-484B-9FB9-80211E6AFFE5}">
      <dgm:prSet/>
      <dgm:spPr/>
      <dgm:t>
        <a:bodyPr/>
        <a:lstStyle/>
        <a:p>
          <a:pPr algn="ctr"/>
          <a:endParaRPr lang="en-US"/>
        </a:p>
      </dgm:t>
    </dgm:pt>
    <dgm:pt modelId="{E49E396B-A9C4-4FDA-AB1C-1B047C89E9DD}">
      <dgm:prSet phldrT="[Text]"/>
      <dgm:spPr/>
      <dgm:t>
        <a:bodyPr/>
        <a:lstStyle/>
        <a:p>
          <a:endParaRPr lang="en-US"/>
        </a:p>
      </dgm:t>
    </dgm:pt>
    <dgm:pt modelId="{B902B183-F45F-441B-AFAA-22765A988A9D}" type="parTrans" cxnId="{C46FF979-FB57-4C89-A47D-BCAF94B4B808}">
      <dgm:prSet/>
      <dgm:spPr/>
      <dgm:t>
        <a:bodyPr/>
        <a:lstStyle/>
        <a:p>
          <a:pPr algn="ctr"/>
          <a:endParaRPr lang="en-US"/>
        </a:p>
      </dgm:t>
    </dgm:pt>
    <dgm:pt modelId="{90BA468B-355C-447E-B3D7-2EB79D50E044}" type="sibTrans" cxnId="{C46FF979-FB57-4C89-A47D-BCAF94B4B808}">
      <dgm:prSet/>
      <dgm:spPr/>
      <dgm:t>
        <a:bodyPr/>
        <a:lstStyle/>
        <a:p>
          <a:pPr algn="ctr"/>
          <a:endParaRPr lang="en-US"/>
        </a:p>
      </dgm:t>
    </dgm:pt>
    <dgm:pt modelId="{9EA7B458-E403-4A22-8327-FDA17328FE51}">
      <dgm:prSet phldrT="[Text]" phldr="1"/>
      <dgm:spPr/>
      <dgm:t>
        <a:bodyPr/>
        <a:lstStyle/>
        <a:p>
          <a:pPr algn="ctr"/>
          <a:endParaRPr lang="en-US"/>
        </a:p>
      </dgm:t>
    </dgm:pt>
    <dgm:pt modelId="{C4B3C791-8688-4699-A074-B34734E36F6C}" type="parTrans" cxnId="{657C24A5-000B-4845-98FB-56D631072A7D}">
      <dgm:prSet/>
      <dgm:spPr/>
      <dgm:t>
        <a:bodyPr/>
        <a:lstStyle/>
        <a:p>
          <a:pPr algn="ctr"/>
          <a:endParaRPr lang="en-US"/>
        </a:p>
      </dgm:t>
    </dgm:pt>
    <dgm:pt modelId="{03C98177-B8EF-4FE5-BAE4-6FAEA8F885D5}" type="sibTrans" cxnId="{657C24A5-000B-4845-98FB-56D631072A7D}">
      <dgm:prSet/>
      <dgm:spPr/>
      <dgm:t>
        <a:bodyPr/>
        <a:lstStyle/>
        <a:p>
          <a:pPr algn="ctr"/>
          <a:endParaRPr lang="en-US"/>
        </a:p>
      </dgm:t>
    </dgm:pt>
    <dgm:pt modelId="{70D7DF5E-E8D3-46E9-9DCA-B1CE199D7272}">
      <dgm:prSet phldrT="[Text]" phldr="1"/>
      <dgm:spPr/>
      <dgm:t>
        <a:bodyPr/>
        <a:lstStyle/>
        <a:p>
          <a:pPr algn="ctr"/>
          <a:endParaRPr lang="en-US"/>
        </a:p>
      </dgm:t>
    </dgm:pt>
    <dgm:pt modelId="{C0167FEF-D305-4D00-9B82-5016F281F921}" type="parTrans" cxnId="{7B5A563A-5B46-49EE-881D-3D2E92E1E215}">
      <dgm:prSet/>
      <dgm:spPr/>
      <dgm:t>
        <a:bodyPr/>
        <a:lstStyle/>
        <a:p>
          <a:pPr algn="ctr"/>
          <a:endParaRPr lang="en-US"/>
        </a:p>
      </dgm:t>
    </dgm:pt>
    <dgm:pt modelId="{0B02716A-961B-440A-BD9B-4C987504CE08}" type="sibTrans" cxnId="{7B5A563A-5B46-49EE-881D-3D2E92E1E215}">
      <dgm:prSet/>
      <dgm:spPr/>
      <dgm:t>
        <a:bodyPr/>
        <a:lstStyle/>
        <a:p>
          <a:pPr algn="ctr"/>
          <a:endParaRPr lang="en-US"/>
        </a:p>
      </dgm:t>
    </dgm:pt>
    <dgm:pt modelId="{69BE3EE6-2036-449A-8114-E3ACB93C2867}">
      <dgm:prSet phldrT="[Text]" phldr="1"/>
      <dgm:spPr/>
      <dgm:t>
        <a:bodyPr/>
        <a:lstStyle/>
        <a:p>
          <a:pPr algn="ctr"/>
          <a:endParaRPr lang="en-US" dirty="0"/>
        </a:p>
      </dgm:t>
    </dgm:pt>
    <dgm:pt modelId="{90CC6D11-C822-4A1D-A634-87CE0745BCD2}" type="parTrans" cxnId="{AA7B519D-E1A1-43F8-BF5F-03E1B3684DC0}">
      <dgm:prSet/>
      <dgm:spPr/>
      <dgm:t>
        <a:bodyPr/>
        <a:lstStyle/>
        <a:p>
          <a:pPr algn="ctr"/>
          <a:endParaRPr lang="en-US"/>
        </a:p>
      </dgm:t>
    </dgm:pt>
    <dgm:pt modelId="{74869BE3-965F-422F-97E2-7F910D077488}" type="sibTrans" cxnId="{AA7B519D-E1A1-43F8-BF5F-03E1B3684DC0}">
      <dgm:prSet/>
      <dgm:spPr/>
      <dgm:t>
        <a:bodyPr/>
        <a:lstStyle/>
        <a:p>
          <a:pPr algn="ctr"/>
          <a:endParaRPr lang="en-US"/>
        </a:p>
      </dgm:t>
    </dgm:pt>
    <dgm:pt modelId="{569C401A-0C02-40F7-AEBE-C654D0FB65DA}">
      <dgm:prSet phldrT="[Text]" phldr="1"/>
      <dgm:spPr/>
      <dgm:t>
        <a:bodyPr/>
        <a:lstStyle/>
        <a:p>
          <a:pPr algn="ctr"/>
          <a:endParaRPr lang="en-US"/>
        </a:p>
      </dgm:t>
    </dgm:pt>
    <dgm:pt modelId="{45B76D7D-F109-4EBF-B226-ABD4ADD6C769}" type="parTrans" cxnId="{0E041C7B-B65E-44A2-A40F-FDFC9AB3DAFA}">
      <dgm:prSet/>
      <dgm:spPr/>
      <dgm:t>
        <a:bodyPr/>
        <a:lstStyle/>
        <a:p>
          <a:pPr algn="ctr"/>
          <a:endParaRPr lang="en-US"/>
        </a:p>
      </dgm:t>
    </dgm:pt>
    <dgm:pt modelId="{18D95095-22FB-4035-B36B-96E347221B72}" type="sibTrans" cxnId="{0E041C7B-B65E-44A2-A40F-FDFC9AB3DAFA}">
      <dgm:prSet/>
      <dgm:spPr/>
      <dgm:t>
        <a:bodyPr/>
        <a:lstStyle/>
        <a:p>
          <a:pPr algn="ctr"/>
          <a:endParaRPr lang="en-US"/>
        </a:p>
      </dgm:t>
    </dgm:pt>
    <dgm:pt modelId="{F0C79305-32E3-4476-8BBE-5F5F7BEC95A4}">
      <dgm:prSet phldrT="[Text]" phldr="1"/>
      <dgm:spPr/>
      <dgm:t>
        <a:bodyPr/>
        <a:lstStyle/>
        <a:p>
          <a:pPr algn="ctr"/>
          <a:endParaRPr lang="en-US"/>
        </a:p>
      </dgm:t>
    </dgm:pt>
    <dgm:pt modelId="{02C72471-C975-4120-B829-4E7A3830A693}" type="parTrans" cxnId="{CDB7F34A-F7C0-4358-9B83-E041C2610951}">
      <dgm:prSet/>
      <dgm:spPr/>
      <dgm:t>
        <a:bodyPr/>
        <a:lstStyle/>
        <a:p>
          <a:pPr algn="ctr"/>
          <a:endParaRPr lang="en-US"/>
        </a:p>
      </dgm:t>
    </dgm:pt>
    <dgm:pt modelId="{BC0B833A-0CF9-4D0E-AF07-0774133F500C}" type="sibTrans" cxnId="{CDB7F34A-F7C0-4358-9B83-E041C2610951}">
      <dgm:prSet/>
      <dgm:spPr/>
      <dgm:t>
        <a:bodyPr/>
        <a:lstStyle/>
        <a:p>
          <a:pPr algn="ctr"/>
          <a:endParaRPr lang="en-US"/>
        </a:p>
      </dgm:t>
    </dgm:pt>
    <dgm:pt modelId="{540A83CB-5248-4E3B-AC31-DD65B4DDC95E}">
      <dgm:prSet/>
      <dgm:spPr/>
      <dgm:t>
        <a:bodyPr/>
        <a:lstStyle/>
        <a:p>
          <a:pPr algn="ctr"/>
          <a:r>
            <a:rPr lang="en-US" dirty="0"/>
            <a:t>Plan Modifications</a:t>
          </a:r>
        </a:p>
      </dgm:t>
    </dgm:pt>
    <dgm:pt modelId="{42253F49-92DF-4EF9-9AEA-DA794FA90494}" type="parTrans" cxnId="{3EE7E02A-9785-4F1E-8953-13B81574142B}">
      <dgm:prSet/>
      <dgm:spPr/>
      <dgm:t>
        <a:bodyPr/>
        <a:lstStyle/>
        <a:p>
          <a:pPr algn="ctr"/>
          <a:endParaRPr lang="en-US"/>
        </a:p>
      </dgm:t>
    </dgm:pt>
    <dgm:pt modelId="{2A2A9BC4-C1CC-4C51-9311-449AEF239BE1}" type="sibTrans" cxnId="{3EE7E02A-9785-4F1E-8953-13B81574142B}">
      <dgm:prSet/>
      <dgm:spPr/>
      <dgm:t>
        <a:bodyPr/>
        <a:lstStyle/>
        <a:p>
          <a:pPr algn="ctr"/>
          <a:endParaRPr lang="en-US"/>
        </a:p>
      </dgm:t>
    </dgm:pt>
    <dgm:pt modelId="{B18B5107-46A1-49D3-BCE3-57863FFA50D5}">
      <dgm:prSet/>
      <dgm:spPr/>
      <dgm:t>
        <a:bodyPr/>
        <a:lstStyle/>
        <a:p>
          <a:pPr algn="ctr"/>
          <a:r>
            <a:rPr lang="en-US" dirty="0"/>
            <a:t>Claims Recon </a:t>
          </a:r>
        </a:p>
      </dgm:t>
    </dgm:pt>
    <dgm:pt modelId="{BA03F8EC-FE35-46F0-BD4A-B97561A70097}" type="parTrans" cxnId="{7F6B2833-5F31-4F21-B43B-B65AAA48B8FE}">
      <dgm:prSet/>
      <dgm:spPr/>
      <dgm:t>
        <a:bodyPr/>
        <a:lstStyle/>
        <a:p>
          <a:pPr algn="ctr"/>
          <a:endParaRPr lang="en-US"/>
        </a:p>
      </dgm:t>
    </dgm:pt>
    <dgm:pt modelId="{2F0D6C45-17DE-46BC-BE7C-4E19DB4A7D13}" type="sibTrans" cxnId="{7F6B2833-5F31-4F21-B43B-B65AAA48B8FE}">
      <dgm:prSet/>
      <dgm:spPr/>
      <dgm:t>
        <a:bodyPr/>
        <a:lstStyle/>
        <a:p>
          <a:pPr algn="ctr"/>
          <a:endParaRPr lang="en-US"/>
        </a:p>
      </dgm:t>
    </dgm:pt>
    <dgm:pt modelId="{9EB8BDAC-BB7F-4A33-89A4-7AA38A097E47}">
      <dgm:prSet/>
      <dgm:spPr/>
      <dgm:t>
        <a:bodyPr/>
        <a:lstStyle/>
        <a:p>
          <a:pPr algn="ctr"/>
          <a:r>
            <a:rPr lang="en-US" dirty="0"/>
            <a:t>Litigation Trusts </a:t>
          </a:r>
        </a:p>
      </dgm:t>
    </dgm:pt>
    <dgm:pt modelId="{5BCB5C0B-6EE8-4B33-B787-E7D8E67D5DCE}" type="parTrans" cxnId="{1615A591-8056-4EB2-87BB-EE2289D10CF8}">
      <dgm:prSet/>
      <dgm:spPr/>
      <dgm:t>
        <a:bodyPr/>
        <a:lstStyle/>
        <a:p>
          <a:pPr algn="ctr"/>
          <a:endParaRPr lang="en-US"/>
        </a:p>
      </dgm:t>
    </dgm:pt>
    <dgm:pt modelId="{A26BAF6B-1563-4EEF-BEBE-0BFDB13BB9F3}" type="sibTrans" cxnId="{1615A591-8056-4EB2-87BB-EE2289D10CF8}">
      <dgm:prSet/>
      <dgm:spPr/>
      <dgm:t>
        <a:bodyPr/>
        <a:lstStyle/>
        <a:p>
          <a:pPr algn="ctr"/>
          <a:endParaRPr lang="en-US"/>
        </a:p>
      </dgm:t>
    </dgm:pt>
    <dgm:pt modelId="{C612C0E3-8728-4108-B505-74609DA1A59E}">
      <dgm:prSet/>
      <dgm:spPr/>
      <dgm:t>
        <a:bodyPr/>
        <a:lstStyle/>
        <a:p>
          <a:pPr algn="ctr"/>
          <a:r>
            <a:rPr lang="en-US" dirty="0"/>
            <a:t>Equitable </a:t>
          </a:r>
          <a:r>
            <a:rPr lang="en-US" b="0" dirty="0"/>
            <a:t>Mootness</a:t>
          </a:r>
          <a:r>
            <a:rPr lang="en-US" b="1" dirty="0"/>
            <a:t> </a:t>
          </a:r>
        </a:p>
        <a:p>
          <a:pPr algn="ctr"/>
          <a:endParaRPr lang="en-US" dirty="0"/>
        </a:p>
      </dgm:t>
    </dgm:pt>
    <dgm:pt modelId="{49B45908-37BF-49F8-A198-950ABB8D681E}" type="parTrans" cxnId="{F2E35ED8-7221-427E-92D1-0F7365B0A7CC}">
      <dgm:prSet/>
      <dgm:spPr/>
      <dgm:t>
        <a:bodyPr/>
        <a:lstStyle/>
        <a:p>
          <a:pPr algn="ctr"/>
          <a:endParaRPr lang="en-US"/>
        </a:p>
      </dgm:t>
    </dgm:pt>
    <dgm:pt modelId="{0309E9A0-069E-4B47-8E40-189EEF5E0D76}" type="sibTrans" cxnId="{F2E35ED8-7221-427E-92D1-0F7365B0A7CC}">
      <dgm:prSet/>
      <dgm:spPr/>
      <dgm:t>
        <a:bodyPr/>
        <a:lstStyle/>
        <a:p>
          <a:pPr algn="ctr"/>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custScaleX="122565" custScaleY="117004">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pPr algn="ctr"/>
          <a:r>
            <a:rPr lang="en-US" b="1" dirty="0"/>
            <a:t>Post Confirmation </a:t>
          </a:r>
        </a:p>
      </dgm:t>
    </dgm:pt>
    <dgm:pt modelId="{3535619E-8AD7-4F20-8BD5-8919D39BA4E7}" type="parTrans" cxnId="{11A24D01-060C-415F-A8E7-026A5F7143C6}">
      <dgm:prSet/>
      <dgm:spPr/>
      <dgm:t>
        <a:bodyPr/>
        <a:lstStyle/>
        <a:p>
          <a:pPr algn="ctr"/>
          <a:endParaRPr lang="en-US"/>
        </a:p>
      </dgm:t>
    </dgm:pt>
    <dgm:pt modelId="{9D82156E-A30C-4B22-AA8F-CB0AD267B2DF}" type="sibTrans" cxnId="{11A24D01-060C-415F-A8E7-026A5F7143C6}">
      <dgm:prSet/>
      <dgm:spPr/>
      <dgm:t>
        <a:bodyPr/>
        <a:lstStyle/>
        <a:p>
          <a:pPr algn="ctr"/>
          <a:endParaRPr lang="en-US"/>
        </a:p>
      </dgm:t>
    </dgm:pt>
    <dgm:pt modelId="{B8B06545-9DF1-4278-8B5C-76373826E29D}">
      <dgm:prSet phldrT="[Text]" custT="1"/>
      <dgm:spPr/>
      <dgm:t>
        <a:bodyPr/>
        <a:lstStyle/>
        <a:p>
          <a:pPr algn="ctr"/>
          <a:r>
            <a:rPr lang="en-US" sz="1400" b="0" dirty="0"/>
            <a:t>Effect</a:t>
          </a:r>
          <a:r>
            <a:rPr lang="en-US" sz="1200" b="0" dirty="0"/>
            <a:t> </a:t>
          </a:r>
        </a:p>
      </dgm:t>
    </dgm:pt>
    <dgm:pt modelId="{EA79E8A9-01D6-4F59-8A9B-DD27EA77ED3B}" type="parTrans" cxnId="{787FAC56-14C1-4FB5-B3DA-11A51A97C862}">
      <dgm:prSet/>
      <dgm:spPr/>
      <dgm:t>
        <a:bodyPr/>
        <a:lstStyle/>
        <a:p>
          <a:pPr algn="ctr"/>
          <a:endParaRPr lang="en-US"/>
        </a:p>
      </dgm:t>
    </dgm:pt>
    <dgm:pt modelId="{71DE8E2D-8E64-424E-977C-EA9B955E5F55}" type="sibTrans" cxnId="{787FAC56-14C1-4FB5-B3DA-11A51A97C862}">
      <dgm:prSet/>
      <dgm:spPr/>
      <dgm:t>
        <a:bodyPr/>
        <a:lstStyle/>
        <a:p>
          <a:pPr algn="ctr"/>
          <a:endParaRPr lang="en-US"/>
        </a:p>
      </dgm:t>
    </dgm:pt>
    <dgm:pt modelId="{D5F4C16E-222D-4065-B1E3-EB93D0DA0CF0}">
      <dgm:prSet phldrT="[Text]" custT="1"/>
      <dgm:spPr/>
      <dgm:t>
        <a:bodyPr/>
        <a:lstStyle/>
        <a:p>
          <a:pPr algn="ctr"/>
          <a:r>
            <a:rPr lang="en-US" sz="1400" b="0" dirty="0"/>
            <a:t>JX</a:t>
          </a:r>
          <a:r>
            <a:rPr lang="en-US" sz="1400" dirty="0"/>
            <a:t> </a:t>
          </a:r>
        </a:p>
      </dgm:t>
    </dgm:pt>
    <dgm:pt modelId="{BDAC53F0-BE9B-4E33-9476-1324843CE945}" type="parTrans" cxnId="{30FC5F2D-C98D-484B-9FB9-80211E6AFFE5}">
      <dgm:prSet/>
      <dgm:spPr/>
      <dgm:t>
        <a:bodyPr/>
        <a:lstStyle/>
        <a:p>
          <a:pPr algn="ctr"/>
          <a:endParaRPr lang="en-US"/>
        </a:p>
      </dgm:t>
    </dgm:pt>
    <dgm:pt modelId="{282BA5EE-9BB5-4F48-866B-7B5FAAB59177}" type="sibTrans" cxnId="{30FC5F2D-C98D-484B-9FB9-80211E6AFFE5}">
      <dgm:prSet/>
      <dgm:spPr/>
      <dgm:t>
        <a:bodyPr/>
        <a:lstStyle/>
        <a:p>
          <a:pPr algn="ctr"/>
          <a:endParaRPr lang="en-US"/>
        </a:p>
      </dgm:t>
    </dgm:pt>
    <dgm:pt modelId="{E49E396B-A9C4-4FDA-AB1C-1B047C89E9DD}">
      <dgm:prSet phldrT="[Text]"/>
      <dgm:spPr/>
    </dgm:pt>
    <dgm:pt modelId="{B902B183-F45F-441B-AFAA-22765A988A9D}" type="parTrans" cxnId="{C46FF979-FB57-4C89-A47D-BCAF94B4B808}">
      <dgm:prSet/>
      <dgm:spPr/>
      <dgm:t>
        <a:bodyPr/>
        <a:lstStyle/>
        <a:p>
          <a:pPr algn="ctr"/>
          <a:endParaRPr lang="en-US"/>
        </a:p>
      </dgm:t>
    </dgm:pt>
    <dgm:pt modelId="{90BA468B-355C-447E-B3D7-2EB79D50E044}" type="sibTrans" cxnId="{C46FF979-FB57-4C89-A47D-BCAF94B4B808}">
      <dgm:prSet/>
      <dgm:spPr/>
      <dgm:t>
        <a:bodyPr/>
        <a:lstStyle/>
        <a:p>
          <a:pPr algn="ctr"/>
          <a:endParaRPr lang="en-US"/>
        </a:p>
      </dgm:t>
    </dgm:pt>
    <dgm:pt modelId="{9EA7B458-E403-4A22-8327-FDA17328FE51}">
      <dgm:prSet phldrT="[Text]" phldr="1"/>
      <dgm:spPr/>
      <dgm:t>
        <a:bodyPr/>
        <a:lstStyle/>
        <a:p>
          <a:pPr algn="ctr"/>
          <a:endParaRPr lang="en-US"/>
        </a:p>
      </dgm:t>
    </dgm:pt>
    <dgm:pt modelId="{C4B3C791-8688-4699-A074-B34734E36F6C}" type="parTrans" cxnId="{657C24A5-000B-4845-98FB-56D631072A7D}">
      <dgm:prSet/>
      <dgm:spPr/>
      <dgm:t>
        <a:bodyPr/>
        <a:lstStyle/>
        <a:p>
          <a:pPr algn="ctr"/>
          <a:endParaRPr lang="en-US"/>
        </a:p>
      </dgm:t>
    </dgm:pt>
    <dgm:pt modelId="{03C98177-B8EF-4FE5-BAE4-6FAEA8F885D5}" type="sibTrans" cxnId="{657C24A5-000B-4845-98FB-56D631072A7D}">
      <dgm:prSet/>
      <dgm:spPr/>
      <dgm:t>
        <a:bodyPr/>
        <a:lstStyle/>
        <a:p>
          <a:pPr algn="ctr"/>
          <a:endParaRPr lang="en-US"/>
        </a:p>
      </dgm:t>
    </dgm:pt>
    <dgm:pt modelId="{70D7DF5E-E8D3-46E9-9DCA-B1CE199D7272}">
      <dgm:prSet phldrT="[Text]" phldr="1"/>
      <dgm:spPr/>
      <dgm:t>
        <a:bodyPr/>
        <a:lstStyle/>
        <a:p>
          <a:pPr algn="ctr"/>
          <a:endParaRPr lang="en-US"/>
        </a:p>
      </dgm:t>
    </dgm:pt>
    <dgm:pt modelId="{C0167FEF-D305-4D00-9B82-5016F281F921}" type="parTrans" cxnId="{7B5A563A-5B46-49EE-881D-3D2E92E1E215}">
      <dgm:prSet/>
      <dgm:spPr/>
      <dgm:t>
        <a:bodyPr/>
        <a:lstStyle/>
        <a:p>
          <a:pPr algn="ctr"/>
          <a:endParaRPr lang="en-US"/>
        </a:p>
      </dgm:t>
    </dgm:pt>
    <dgm:pt modelId="{0B02716A-961B-440A-BD9B-4C987504CE08}" type="sibTrans" cxnId="{7B5A563A-5B46-49EE-881D-3D2E92E1E215}">
      <dgm:prSet/>
      <dgm:spPr/>
      <dgm:t>
        <a:bodyPr/>
        <a:lstStyle/>
        <a:p>
          <a:pPr algn="ctr"/>
          <a:endParaRPr lang="en-US"/>
        </a:p>
      </dgm:t>
    </dgm:pt>
    <dgm:pt modelId="{69BE3EE6-2036-449A-8114-E3ACB93C2867}">
      <dgm:prSet phldrT="[Text]" phldr="1"/>
      <dgm:spPr/>
      <dgm:t>
        <a:bodyPr/>
        <a:lstStyle/>
        <a:p>
          <a:pPr algn="ctr"/>
          <a:endParaRPr lang="en-US" dirty="0"/>
        </a:p>
      </dgm:t>
    </dgm:pt>
    <dgm:pt modelId="{90CC6D11-C822-4A1D-A634-87CE0745BCD2}" type="parTrans" cxnId="{AA7B519D-E1A1-43F8-BF5F-03E1B3684DC0}">
      <dgm:prSet/>
      <dgm:spPr/>
      <dgm:t>
        <a:bodyPr/>
        <a:lstStyle/>
        <a:p>
          <a:pPr algn="ctr"/>
          <a:endParaRPr lang="en-US"/>
        </a:p>
      </dgm:t>
    </dgm:pt>
    <dgm:pt modelId="{74869BE3-965F-422F-97E2-7F910D077488}" type="sibTrans" cxnId="{AA7B519D-E1A1-43F8-BF5F-03E1B3684DC0}">
      <dgm:prSet/>
      <dgm:spPr/>
      <dgm:t>
        <a:bodyPr/>
        <a:lstStyle/>
        <a:p>
          <a:pPr algn="ctr"/>
          <a:endParaRPr lang="en-US"/>
        </a:p>
      </dgm:t>
    </dgm:pt>
    <dgm:pt modelId="{569C401A-0C02-40F7-AEBE-C654D0FB65DA}">
      <dgm:prSet phldrT="[Text]" phldr="1"/>
      <dgm:spPr/>
      <dgm:t>
        <a:bodyPr/>
        <a:lstStyle/>
        <a:p>
          <a:pPr algn="ctr"/>
          <a:endParaRPr lang="en-US"/>
        </a:p>
      </dgm:t>
    </dgm:pt>
    <dgm:pt modelId="{45B76D7D-F109-4EBF-B226-ABD4ADD6C769}" type="parTrans" cxnId="{0E041C7B-B65E-44A2-A40F-FDFC9AB3DAFA}">
      <dgm:prSet/>
      <dgm:spPr/>
      <dgm:t>
        <a:bodyPr/>
        <a:lstStyle/>
        <a:p>
          <a:pPr algn="ctr"/>
          <a:endParaRPr lang="en-US"/>
        </a:p>
      </dgm:t>
    </dgm:pt>
    <dgm:pt modelId="{18D95095-22FB-4035-B36B-96E347221B72}" type="sibTrans" cxnId="{0E041C7B-B65E-44A2-A40F-FDFC9AB3DAFA}">
      <dgm:prSet/>
      <dgm:spPr/>
      <dgm:t>
        <a:bodyPr/>
        <a:lstStyle/>
        <a:p>
          <a:pPr algn="ctr"/>
          <a:endParaRPr lang="en-US"/>
        </a:p>
      </dgm:t>
    </dgm:pt>
    <dgm:pt modelId="{F0C79305-32E3-4476-8BBE-5F5F7BEC95A4}">
      <dgm:prSet phldrT="[Text]" phldr="1"/>
      <dgm:spPr/>
      <dgm:t>
        <a:bodyPr/>
        <a:lstStyle/>
        <a:p>
          <a:pPr algn="ctr"/>
          <a:endParaRPr lang="en-US"/>
        </a:p>
      </dgm:t>
    </dgm:pt>
    <dgm:pt modelId="{02C72471-C975-4120-B829-4E7A3830A693}" type="parTrans" cxnId="{CDB7F34A-F7C0-4358-9B83-E041C2610951}">
      <dgm:prSet/>
      <dgm:spPr/>
      <dgm:t>
        <a:bodyPr/>
        <a:lstStyle/>
        <a:p>
          <a:pPr algn="ctr"/>
          <a:endParaRPr lang="en-US"/>
        </a:p>
      </dgm:t>
    </dgm:pt>
    <dgm:pt modelId="{BC0B833A-0CF9-4D0E-AF07-0774133F500C}" type="sibTrans" cxnId="{CDB7F34A-F7C0-4358-9B83-E041C2610951}">
      <dgm:prSet/>
      <dgm:spPr/>
      <dgm:t>
        <a:bodyPr/>
        <a:lstStyle/>
        <a:p>
          <a:pPr algn="ctr"/>
          <a:endParaRPr lang="en-US"/>
        </a:p>
      </dgm:t>
    </dgm:pt>
    <dgm:pt modelId="{540A83CB-5248-4E3B-AC31-DD65B4DDC95E}">
      <dgm:prSet custT="1"/>
      <dgm:spPr/>
      <dgm:t>
        <a:bodyPr/>
        <a:lstStyle/>
        <a:p>
          <a:pPr algn="ctr"/>
          <a:r>
            <a:rPr lang="en-US" sz="2000" b="1" dirty="0"/>
            <a:t>Plan Mods</a:t>
          </a:r>
        </a:p>
      </dgm:t>
    </dgm:pt>
    <dgm:pt modelId="{42253F49-92DF-4EF9-9AEA-DA794FA90494}" type="parTrans" cxnId="{3EE7E02A-9785-4F1E-8953-13B81574142B}">
      <dgm:prSet/>
      <dgm:spPr/>
      <dgm:t>
        <a:bodyPr/>
        <a:lstStyle/>
        <a:p>
          <a:pPr algn="ctr"/>
          <a:endParaRPr lang="en-US"/>
        </a:p>
      </dgm:t>
    </dgm:pt>
    <dgm:pt modelId="{2A2A9BC4-C1CC-4C51-9311-449AEF239BE1}" type="sibTrans" cxnId="{3EE7E02A-9785-4F1E-8953-13B81574142B}">
      <dgm:prSet/>
      <dgm:spPr/>
      <dgm:t>
        <a:bodyPr/>
        <a:lstStyle/>
        <a:p>
          <a:pPr algn="ctr"/>
          <a:endParaRPr lang="en-US"/>
        </a:p>
      </dgm:t>
    </dgm:pt>
    <dgm:pt modelId="{B18B5107-46A1-49D3-BCE3-57863FFA50D5}">
      <dgm:prSet custT="1"/>
      <dgm:spPr/>
      <dgm:t>
        <a:bodyPr/>
        <a:lstStyle/>
        <a:p>
          <a:pPr algn="ctr"/>
          <a:r>
            <a:rPr lang="en-US" sz="1400" dirty="0"/>
            <a:t>Claims Recon </a:t>
          </a:r>
        </a:p>
      </dgm:t>
    </dgm:pt>
    <dgm:pt modelId="{BA03F8EC-FE35-46F0-BD4A-B97561A70097}" type="parTrans" cxnId="{7F6B2833-5F31-4F21-B43B-B65AAA48B8FE}">
      <dgm:prSet/>
      <dgm:spPr/>
      <dgm:t>
        <a:bodyPr/>
        <a:lstStyle/>
        <a:p>
          <a:pPr algn="ctr"/>
          <a:endParaRPr lang="en-US"/>
        </a:p>
      </dgm:t>
    </dgm:pt>
    <dgm:pt modelId="{2F0D6C45-17DE-46BC-BE7C-4E19DB4A7D13}" type="sibTrans" cxnId="{7F6B2833-5F31-4F21-B43B-B65AAA48B8FE}">
      <dgm:prSet/>
      <dgm:spPr/>
      <dgm:t>
        <a:bodyPr/>
        <a:lstStyle/>
        <a:p>
          <a:pPr algn="ctr"/>
          <a:endParaRPr lang="en-US"/>
        </a:p>
      </dgm:t>
    </dgm:pt>
    <dgm:pt modelId="{9EB8BDAC-BB7F-4A33-89A4-7AA38A097E47}">
      <dgm:prSet custT="1"/>
      <dgm:spPr/>
      <dgm:t>
        <a:bodyPr/>
        <a:lstStyle/>
        <a:p>
          <a:pPr algn="ctr"/>
          <a:r>
            <a:rPr lang="en-US" sz="1400" dirty="0"/>
            <a:t>Litigation Trusts </a:t>
          </a:r>
        </a:p>
      </dgm:t>
    </dgm:pt>
    <dgm:pt modelId="{5BCB5C0B-6EE8-4B33-B787-E7D8E67D5DCE}" type="parTrans" cxnId="{1615A591-8056-4EB2-87BB-EE2289D10CF8}">
      <dgm:prSet/>
      <dgm:spPr/>
      <dgm:t>
        <a:bodyPr/>
        <a:lstStyle/>
        <a:p>
          <a:pPr algn="ctr"/>
          <a:endParaRPr lang="en-US"/>
        </a:p>
      </dgm:t>
    </dgm:pt>
    <dgm:pt modelId="{A26BAF6B-1563-4EEF-BEBE-0BFDB13BB9F3}" type="sibTrans" cxnId="{1615A591-8056-4EB2-87BB-EE2289D10CF8}">
      <dgm:prSet/>
      <dgm:spPr/>
      <dgm:t>
        <a:bodyPr/>
        <a:lstStyle/>
        <a:p>
          <a:pPr algn="ctr"/>
          <a:endParaRPr lang="en-US"/>
        </a:p>
      </dgm:t>
    </dgm:pt>
    <dgm:pt modelId="{C612C0E3-8728-4108-B505-74609DA1A59E}">
      <dgm:prSet custT="1"/>
      <dgm:spPr/>
      <dgm:t>
        <a:bodyPr/>
        <a:lstStyle/>
        <a:p>
          <a:pPr algn="ctr"/>
          <a:r>
            <a:rPr lang="en-US" sz="1400" dirty="0"/>
            <a:t>Equitable </a:t>
          </a:r>
          <a:r>
            <a:rPr lang="en-US" sz="1400" b="0" dirty="0"/>
            <a:t>Mootness</a:t>
          </a:r>
          <a:r>
            <a:rPr lang="en-US" sz="1400" b="1" dirty="0"/>
            <a:t> </a:t>
          </a:r>
        </a:p>
        <a:p>
          <a:pPr algn="ctr"/>
          <a:endParaRPr lang="en-US" sz="1900" dirty="0"/>
        </a:p>
      </dgm:t>
    </dgm:pt>
    <dgm:pt modelId="{49B45908-37BF-49F8-A198-950ABB8D681E}" type="parTrans" cxnId="{F2E35ED8-7221-427E-92D1-0F7365B0A7CC}">
      <dgm:prSet/>
      <dgm:spPr/>
      <dgm:t>
        <a:bodyPr/>
        <a:lstStyle/>
        <a:p>
          <a:pPr algn="ctr"/>
          <a:endParaRPr lang="en-US"/>
        </a:p>
      </dgm:t>
    </dgm:pt>
    <dgm:pt modelId="{0309E9A0-069E-4B47-8E40-189EEF5E0D76}" type="sibTrans" cxnId="{F2E35ED8-7221-427E-92D1-0F7365B0A7CC}">
      <dgm:prSet/>
      <dgm:spPr/>
      <dgm:t>
        <a:bodyPr/>
        <a:lstStyle/>
        <a:p>
          <a:pPr algn="ctr"/>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ScaleX="130123" custScaleY="120650"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pPr algn="ctr"/>
          <a:r>
            <a:rPr lang="en-US" b="1" dirty="0"/>
            <a:t>Post Confirmation </a:t>
          </a:r>
        </a:p>
      </dgm:t>
    </dgm:pt>
    <dgm:pt modelId="{3535619E-8AD7-4F20-8BD5-8919D39BA4E7}" type="parTrans" cxnId="{11A24D01-060C-415F-A8E7-026A5F7143C6}">
      <dgm:prSet/>
      <dgm:spPr/>
      <dgm:t>
        <a:bodyPr/>
        <a:lstStyle/>
        <a:p>
          <a:pPr algn="ctr"/>
          <a:endParaRPr lang="en-US"/>
        </a:p>
      </dgm:t>
    </dgm:pt>
    <dgm:pt modelId="{9D82156E-A30C-4B22-AA8F-CB0AD267B2DF}" type="sibTrans" cxnId="{11A24D01-060C-415F-A8E7-026A5F7143C6}">
      <dgm:prSet/>
      <dgm:spPr/>
      <dgm:t>
        <a:bodyPr/>
        <a:lstStyle/>
        <a:p>
          <a:pPr algn="ctr"/>
          <a:endParaRPr lang="en-US"/>
        </a:p>
      </dgm:t>
    </dgm:pt>
    <dgm:pt modelId="{B8B06545-9DF1-4278-8B5C-76373826E29D}">
      <dgm:prSet phldrT="[Text]" custT="1"/>
      <dgm:spPr/>
      <dgm:t>
        <a:bodyPr/>
        <a:lstStyle/>
        <a:p>
          <a:pPr algn="ctr"/>
          <a:r>
            <a:rPr lang="en-US" sz="1400" b="0" dirty="0"/>
            <a:t>Effect</a:t>
          </a:r>
          <a:r>
            <a:rPr lang="en-US" sz="1200" b="0" dirty="0"/>
            <a:t> </a:t>
          </a:r>
        </a:p>
      </dgm:t>
    </dgm:pt>
    <dgm:pt modelId="{EA79E8A9-01D6-4F59-8A9B-DD27EA77ED3B}" type="parTrans" cxnId="{787FAC56-14C1-4FB5-B3DA-11A51A97C862}">
      <dgm:prSet/>
      <dgm:spPr/>
      <dgm:t>
        <a:bodyPr/>
        <a:lstStyle/>
        <a:p>
          <a:pPr algn="ctr"/>
          <a:endParaRPr lang="en-US"/>
        </a:p>
      </dgm:t>
    </dgm:pt>
    <dgm:pt modelId="{71DE8E2D-8E64-424E-977C-EA9B955E5F55}" type="sibTrans" cxnId="{787FAC56-14C1-4FB5-B3DA-11A51A97C862}">
      <dgm:prSet/>
      <dgm:spPr/>
      <dgm:t>
        <a:bodyPr/>
        <a:lstStyle/>
        <a:p>
          <a:pPr algn="ctr"/>
          <a:endParaRPr lang="en-US"/>
        </a:p>
      </dgm:t>
    </dgm:pt>
    <dgm:pt modelId="{D5F4C16E-222D-4065-B1E3-EB93D0DA0CF0}">
      <dgm:prSet phldrT="[Text]" custT="1"/>
      <dgm:spPr/>
      <dgm:t>
        <a:bodyPr/>
        <a:lstStyle/>
        <a:p>
          <a:pPr algn="ctr"/>
          <a:r>
            <a:rPr lang="en-US" sz="1400" b="0" dirty="0"/>
            <a:t>JX</a:t>
          </a:r>
          <a:r>
            <a:rPr lang="en-US" sz="1400" dirty="0"/>
            <a:t> </a:t>
          </a:r>
        </a:p>
      </dgm:t>
    </dgm:pt>
    <dgm:pt modelId="{BDAC53F0-BE9B-4E33-9476-1324843CE945}" type="parTrans" cxnId="{30FC5F2D-C98D-484B-9FB9-80211E6AFFE5}">
      <dgm:prSet/>
      <dgm:spPr/>
      <dgm:t>
        <a:bodyPr/>
        <a:lstStyle/>
        <a:p>
          <a:pPr algn="ctr"/>
          <a:endParaRPr lang="en-US"/>
        </a:p>
      </dgm:t>
    </dgm:pt>
    <dgm:pt modelId="{282BA5EE-9BB5-4F48-866B-7B5FAAB59177}" type="sibTrans" cxnId="{30FC5F2D-C98D-484B-9FB9-80211E6AFFE5}">
      <dgm:prSet/>
      <dgm:spPr/>
      <dgm:t>
        <a:bodyPr/>
        <a:lstStyle/>
        <a:p>
          <a:pPr algn="ctr"/>
          <a:endParaRPr lang="en-US"/>
        </a:p>
      </dgm:t>
    </dgm:pt>
    <dgm:pt modelId="{E49E396B-A9C4-4FDA-AB1C-1B047C89E9DD}">
      <dgm:prSet phldrT="[Text]"/>
      <dgm:spPr/>
    </dgm:pt>
    <dgm:pt modelId="{B902B183-F45F-441B-AFAA-22765A988A9D}" type="parTrans" cxnId="{C46FF979-FB57-4C89-A47D-BCAF94B4B808}">
      <dgm:prSet/>
      <dgm:spPr/>
      <dgm:t>
        <a:bodyPr/>
        <a:lstStyle/>
        <a:p>
          <a:pPr algn="ctr"/>
          <a:endParaRPr lang="en-US"/>
        </a:p>
      </dgm:t>
    </dgm:pt>
    <dgm:pt modelId="{90BA468B-355C-447E-B3D7-2EB79D50E044}" type="sibTrans" cxnId="{C46FF979-FB57-4C89-A47D-BCAF94B4B808}">
      <dgm:prSet/>
      <dgm:spPr/>
      <dgm:t>
        <a:bodyPr/>
        <a:lstStyle/>
        <a:p>
          <a:pPr algn="ctr"/>
          <a:endParaRPr lang="en-US"/>
        </a:p>
      </dgm:t>
    </dgm:pt>
    <dgm:pt modelId="{9EA7B458-E403-4A22-8327-FDA17328FE51}">
      <dgm:prSet phldrT="[Text]" phldr="1"/>
      <dgm:spPr/>
      <dgm:t>
        <a:bodyPr/>
        <a:lstStyle/>
        <a:p>
          <a:pPr algn="ctr"/>
          <a:endParaRPr lang="en-US"/>
        </a:p>
      </dgm:t>
    </dgm:pt>
    <dgm:pt modelId="{C4B3C791-8688-4699-A074-B34734E36F6C}" type="parTrans" cxnId="{657C24A5-000B-4845-98FB-56D631072A7D}">
      <dgm:prSet/>
      <dgm:spPr/>
      <dgm:t>
        <a:bodyPr/>
        <a:lstStyle/>
        <a:p>
          <a:pPr algn="ctr"/>
          <a:endParaRPr lang="en-US"/>
        </a:p>
      </dgm:t>
    </dgm:pt>
    <dgm:pt modelId="{03C98177-B8EF-4FE5-BAE4-6FAEA8F885D5}" type="sibTrans" cxnId="{657C24A5-000B-4845-98FB-56D631072A7D}">
      <dgm:prSet/>
      <dgm:spPr/>
      <dgm:t>
        <a:bodyPr/>
        <a:lstStyle/>
        <a:p>
          <a:pPr algn="ctr"/>
          <a:endParaRPr lang="en-US"/>
        </a:p>
      </dgm:t>
    </dgm:pt>
    <dgm:pt modelId="{70D7DF5E-E8D3-46E9-9DCA-B1CE199D7272}">
      <dgm:prSet phldrT="[Text]" phldr="1"/>
      <dgm:spPr/>
      <dgm:t>
        <a:bodyPr/>
        <a:lstStyle/>
        <a:p>
          <a:pPr algn="ctr"/>
          <a:endParaRPr lang="en-US"/>
        </a:p>
      </dgm:t>
    </dgm:pt>
    <dgm:pt modelId="{C0167FEF-D305-4D00-9B82-5016F281F921}" type="parTrans" cxnId="{7B5A563A-5B46-49EE-881D-3D2E92E1E215}">
      <dgm:prSet/>
      <dgm:spPr/>
      <dgm:t>
        <a:bodyPr/>
        <a:lstStyle/>
        <a:p>
          <a:pPr algn="ctr"/>
          <a:endParaRPr lang="en-US"/>
        </a:p>
      </dgm:t>
    </dgm:pt>
    <dgm:pt modelId="{0B02716A-961B-440A-BD9B-4C987504CE08}" type="sibTrans" cxnId="{7B5A563A-5B46-49EE-881D-3D2E92E1E215}">
      <dgm:prSet/>
      <dgm:spPr/>
      <dgm:t>
        <a:bodyPr/>
        <a:lstStyle/>
        <a:p>
          <a:pPr algn="ctr"/>
          <a:endParaRPr lang="en-US"/>
        </a:p>
      </dgm:t>
    </dgm:pt>
    <dgm:pt modelId="{69BE3EE6-2036-449A-8114-E3ACB93C2867}">
      <dgm:prSet phldrT="[Text]" phldr="1"/>
      <dgm:spPr/>
      <dgm:t>
        <a:bodyPr/>
        <a:lstStyle/>
        <a:p>
          <a:pPr algn="ctr"/>
          <a:endParaRPr lang="en-US" dirty="0"/>
        </a:p>
      </dgm:t>
    </dgm:pt>
    <dgm:pt modelId="{90CC6D11-C822-4A1D-A634-87CE0745BCD2}" type="parTrans" cxnId="{AA7B519D-E1A1-43F8-BF5F-03E1B3684DC0}">
      <dgm:prSet/>
      <dgm:spPr/>
      <dgm:t>
        <a:bodyPr/>
        <a:lstStyle/>
        <a:p>
          <a:pPr algn="ctr"/>
          <a:endParaRPr lang="en-US"/>
        </a:p>
      </dgm:t>
    </dgm:pt>
    <dgm:pt modelId="{74869BE3-965F-422F-97E2-7F910D077488}" type="sibTrans" cxnId="{AA7B519D-E1A1-43F8-BF5F-03E1B3684DC0}">
      <dgm:prSet/>
      <dgm:spPr/>
      <dgm:t>
        <a:bodyPr/>
        <a:lstStyle/>
        <a:p>
          <a:pPr algn="ctr"/>
          <a:endParaRPr lang="en-US"/>
        </a:p>
      </dgm:t>
    </dgm:pt>
    <dgm:pt modelId="{569C401A-0C02-40F7-AEBE-C654D0FB65DA}">
      <dgm:prSet phldrT="[Text]" phldr="1"/>
      <dgm:spPr/>
      <dgm:t>
        <a:bodyPr/>
        <a:lstStyle/>
        <a:p>
          <a:pPr algn="ctr"/>
          <a:endParaRPr lang="en-US"/>
        </a:p>
      </dgm:t>
    </dgm:pt>
    <dgm:pt modelId="{45B76D7D-F109-4EBF-B226-ABD4ADD6C769}" type="parTrans" cxnId="{0E041C7B-B65E-44A2-A40F-FDFC9AB3DAFA}">
      <dgm:prSet/>
      <dgm:spPr/>
      <dgm:t>
        <a:bodyPr/>
        <a:lstStyle/>
        <a:p>
          <a:pPr algn="ctr"/>
          <a:endParaRPr lang="en-US"/>
        </a:p>
      </dgm:t>
    </dgm:pt>
    <dgm:pt modelId="{18D95095-22FB-4035-B36B-96E347221B72}" type="sibTrans" cxnId="{0E041C7B-B65E-44A2-A40F-FDFC9AB3DAFA}">
      <dgm:prSet/>
      <dgm:spPr/>
      <dgm:t>
        <a:bodyPr/>
        <a:lstStyle/>
        <a:p>
          <a:pPr algn="ctr"/>
          <a:endParaRPr lang="en-US"/>
        </a:p>
      </dgm:t>
    </dgm:pt>
    <dgm:pt modelId="{F0C79305-32E3-4476-8BBE-5F5F7BEC95A4}">
      <dgm:prSet phldrT="[Text]" phldr="1"/>
      <dgm:spPr/>
      <dgm:t>
        <a:bodyPr/>
        <a:lstStyle/>
        <a:p>
          <a:pPr algn="ctr"/>
          <a:endParaRPr lang="en-US"/>
        </a:p>
      </dgm:t>
    </dgm:pt>
    <dgm:pt modelId="{02C72471-C975-4120-B829-4E7A3830A693}" type="parTrans" cxnId="{CDB7F34A-F7C0-4358-9B83-E041C2610951}">
      <dgm:prSet/>
      <dgm:spPr/>
      <dgm:t>
        <a:bodyPr/>
        <a:lstStyle/>
        <a:p>
          <a:pPr algn="ctr"/>
          <a:endParaRPr lang="en-US"/>
        </a:p>
      </dgm:t>
    </dgm:pt>
    <dgm:pt modelId="{BC0B833A-0CF9-4D0E-AF07-0774133F500C}" type="sibTrans" cxnId="{CDB7F34A-F7C0-4358-9B83-E041C2610951}">
      <dgm:prSet/>
      <dgm:spPr/>
      <dgm:t>
        <a:bodyPr/>
        <a:lstStyle/>
        <a:p>
          <a:pPr algn="ctr"/>
          <a:endParaRPr lang="en-US"/>
        </a:p>
      </dgm:t>
    </dgm:pt>
    <dgm:pt modelId="{540A83CB-5248-4E3B-AC31-DD65B4DDC95E}">
      <dgm:prSet/>
      <dgm:spPr/>
      <dgm:t>
        <a:bodyPr/>
        <a:lstStyle/>
        <a:p>
          <a:pPr algn="ctr"/>
          <a:r>
            <a:rPr lang="en-US" dirty="0"/>
            <a:t>Plan Modifications</a:t>
          </a:r>
        </a:p>
      </dgm:t>
    </dgm:pt>
    <dgm:pt modelId="{42253F49-92DF-4EF9-9AEA-DA794FA90494}" type="parTrans" cxnId="{3EE7E02A-9785-4F1E-8953-13B81574142B}">
      <dgm:prSet/>
      <dgm:spPr/>
      <dgm:t>
        <a:bodyPr/>
        <a:lstStyle/>
        <a:p>
          <a:pPr algn="ctr"/>
          <a:endParaRPr lang="en-US"/>
        </a:p>
      </dgm:t>
    </dgm:pt>
    <dgm:pt modelId="{2A2A9BC4-C1CC-4C51-9311-449AEF239BE1}" type="sibTrans" cxnId="{3EE7E02A-9785-4F1E-8953-13B81574142B}">
      <dgm:prSet/>
      <dgm:spPr/>
      <dgm:t>
        <a:bodyPr/>
        <a:lstStyle/>
        <a:p>
          <a:pPr algn="ctr"/>
          <a:endParaRPr lang="en-US"/>
        </a:p>
      </dgm:t>
    </dgm:pt>
    <dgm:pt modelId="{B18B5107-46A1-49D3-BCE3-57863FFA50D5}">
      <dgm:prSet custT="1"/>
      <dgm:spPr/>
      <dgm:t>
        <a:bodyPr/>
        <a:lstStyle/>
        <a:p>
          <a:pPr algn="ctr"/>
          <a:r>
            <a:rPr lang="en-US" sz="2400" b="1" dirty="0"/>
            <a:t>Claims</a:t>
          </a:r>
        </a:p>
      </dgm:t>
    </dgm:pt>
    <dgm:pt modelId="{BA03F8EC-FE35-46F0-BD4A-B97561A70097}" type="parTrans" cxnId="{7F6B2833-5F31-4F21-B43B-B65AAA48B8FE}">
      <dgm:prSet/>
      <dgm:spPr/>
      <dgm:t>
        <a:bodyPr/>
        <a:lstStyle/>
        <a:p>
          <a:pPr algn="ctr"/>
          <a:endParaRPr lang="en-US"/>
        </a:p>
      </dgm:t>
    </dgm:pt>
    <dgm:pt modelId="{2F0D6C45-17DE-46BC-BE7C-4E19DB4A7D13}" type="sibTrans" cxnId="{7F6B2833-5F31-4F21-B43B-B65AAA48B8FE}">
      <dgm:prSet/>
      <dgm:spPr/>
      <dgm:t>
        <a:bodyPr/>
        <a:lstStyle/>
        <a:p>
          <a:pPr algn="ctr"/>
          <a:endParaRPr lang="en-US"/>
        </a:p>
      </dgm:t>
    </dgm:pt>
    <dgm:pt modelId="{9EB8BDAC-BB7F-4A33-89A4-7AA38A097E47}">
      <dgm:prSet/>
      <dgm:spPr/>
      <dgm:t>
        <a:bodyPr/>
        <a:lstStyle/>
        <a:p>
          <a:pPr algn="ctr"/>
          <a:r>
            <a:rPr lang="en-US" dirty="0"/>
            <a:t>Litigation Trusts </a:t>
          </a:r>
        </a:p>
      </dgm:t>
    </dgm:pt>
    <dgm:pt modelId="{5BCB5C0B-6EE8-4B33-B787-E7D8E67D5DCE}" type="parTrans" cxnId="{1615A591-8056-4EB2-87BB-EE2289D10CF8}">
      <dgm:prSet/>
      <dgm:spPr/>
      <dgm:t>
        <a:bodyPr/>
        <a:lstStyle/>
        <a:p>
          <a:pPr algn="ctr"/>
          <a:endParaRPr lang="en-US"/>
        </a:p>
      </dgm:t>
    </dgm:pt>
    <dgm:pt modelId="{A26BAF6B-1563-4EEF-BEBE-0BFDB13BB9F3}" type="sibTrans" cxnId="{1615A591-8056-4EB2-87BB-EE2289D10CF8}">
      <dgm:prSet/>
      <dgm:spPr/>
      <dgm:t>
        <a:bodyPr/>
        <a:lstStyle/>
        <a:p>
          <a:pPr algn="ctr"/>
          <a:endParaRPr lang="en-US"/>
        </a:p>
      </dgm:t>
    </dgm:pt>
    <dgm:pt modelId="{C612C0E3-8728-4108-B505-74609DA1A59E}">
      <dgm:prSet/>
      <dgm:spPr/>
      <dgm:t>
        <a:bodyPr/>
        <a:lstStyle/>
        <a:p>
          <a:pPr algn="ctr"/>
          <a:r>
            <a:rPr lang="en-US" dirty="0"/>
            <a:t>Equitable </a:t>
          </a:r>
          <a:r>
            <a:rPr lang="en-US" b="0" dirty="0"/>
            <a:t>Mootness</a:t>
          </a:r>
          <a:r>
            <a:rPr lang="en-US" b="1" dirty="0"/>
            <a:t> </a:t>
          </a:r>
        </a:p>
        <a:p>
          <a:pPr algn="ctr"/>
          <a:endParaRPr lang="en-US" dirty="0"/>
        </a:p>
      </dgm:t>
    </dgm:pt>
    <dgm:pt modelId="{49B45908-37BF-49F8-A198-950ABB8D681E}" type="parTrans" cxnId="{F2E35ED8-7221-427E-92D1-0F7365B0A7CC}">
      <dgm:prSet/>
      <dgm:spPr/>
      <dgm:t>
        <a:bodyPr/>
        <a:lstStyle/>
        <a:p>
          <a:pPr algn="ctr"/>
          <a:endParaRPr lang="en-US"/>
        </a:p>
      </dgm:t>
    </dgm:pt>
    <dgm:pt modelId="{0309E9A0-069E-4B47-8E40-189EEF5E0D76}" type="sibTrans" cxnId="{F2E35ED8-7221-427E-92D1-0F7365B0A7CC}">
      <dgm:prSet/>
      <dgm:spPr/>
      <dgm:t>
        <a:bodyPr/>
        <a:lstStyle/>
        <a:p>
          <a:pPr algn="ctr"/>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custScaleX="124221" custScaleY="115960">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B79166-4E2F-4136-900C-8BA4176C6E8C}"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82AB3B22-59D6-4715-8DAA-C61418D45F2E}">
      <dgm:prSet phldrT="[Text]"/>
      <dgm:spPr/>
      <dgm:t>
        <a:bodyPr/>
        <a:lstStyle/>
        <a:p>
          <a:r>
            <a:rPr lang="en-US" b="1" dirty="0"/>
            <a:t>Post Confirmation </a:t>
          </a:r>
        </a:p>
      </dgm:t>
    </dgm:pt>
    <dgm:pt modelId="{3535619E-8AD7-4F20-8BD5-8919D39BA4E7}" type="parTrans" cxnId="{11A24D01-060C-415F-A8E7-026A5F7143C6}">
      <dgm:prSet/>
      <dgm:spPr/>
      <dgm:t>
        <a:bodyPr/>
        <a:lstStyle/>
        <a:p>
          <a:endParaRPr lang="en-US"/>
        </a:p>
      </dgm:t>
    </dgm:pt>
    <dgm:pt modelId="{9D82156E-A30C-4B22-AA8F-CB0AD267B2DF}" type="sibTrans" cxnId="{11A24D01-060C-415F-A8E7-026A5F7143C6}">
      <dgm:prSet/>
      <dgm:spPr/>
      <dgm:t>
        <a:bodyPr/>
        <a:lstStyle/>
        <a:p>
          <a:endParaRPr lang="en-US"/>
        </a:p>
      </dgm:t>
    </dgm:pt>
    <dgm:pt modelId="{B8B06545-9DF1-4278-8B5C-76373826E29D}">
      <dgm:prSet phldrT="[Text]"/>
      <dgm:spPr/>
      <dgm:t>
        <a:bodyPr/>
        <a:lstStyle/>
        <a:p>
          <a:r>
            <a:rPr lang="en-US" dirty="0"/>
            <a:t>Effect </a:t>
          </a:r>
        </a:p>
      </dgm:t>
    </dgm:pt>
    <dgm:pt modelId="{EA79E8A9-01D6-4F59-8A9B-DD27EA77ED3B}" type="parTrans" cxnId="{787FAC56-14C1-4FB5-B3DA-11A51A97C862}">
      <dgm:prSet/>
      <dgm:spPr/>
      <dgm:t>
        <a:bodyPr/>
        <a:lstStyle/>
        <a:p>
          <a:endParaRPr lang="en-US"/>
        </a:p>
      </dgm:t>
    </dgm:pt>
    <dgm:pt modelId="{71DE8E2D-8E64-424E-977C-EA9B955E5F55}" type="sibTrans" cxnId="{787FAC56-14C1-4FB5-B3DA-11A51A97C862}">
      <dgm:prSet/>
      <dgm:spPr/>
      <dgm:t>
        <a:bodyPr/>
        <a:lstStyle/>
        <a:p>
          <a:endParaRPr lang="en-US"/>
        </a:p>
      </dgm:t>
    </dgm:pt>
    <dgm:pt modelId="{D5F4C16E-222D-4065-B1E3-EB93D0DA0CF0}">
      <dgm:prSet phldrT="[Text]"/>
      <dgm:spPr/>
      <dgm:t>
        <a:bodyPr/>
        <a:lstStyle/>
        <a:p>
          <a:r>
            <a:rPr lang="en-US" dirty="0"/>
            <a:t>Jurisdiction </a:t>
          </a:r>
        </a:p>
      </dgm:t>
    </dgm:pt>
    <dgm:pt modelId="{BDAC53F0-BE9B-4E33-9476-1324843CE945}" type="parTrans" cxnId="{30FC5F2D-C98D-484B-9FB9-80211E6AFFE5}">
      <dgm:prSet/>
      <dgm:spPr/>
      <dgm:t>
        <a:bodyPr/>
        <a:lstStyle/>
        <a:p>
          <a:endParaRPr lang="en-US"/>
        </a:p>
      </dgm:t>
    </dgm:pt>
    <dgm:pt modelId="{282BA5EE-9BB5-4F48-866B-7B5FAAB59177}" type="sibTrans" cxnId="{30FC5F2D-C98D-484B-9FB9-80211E6AFFE5}">
      <dgm:prSet/>
      <dgm:spPr/>
      <dgm:t>
        <a:bodyPr/>
        <a:lstStyle/>
        <a:p>
          <a:endParaRPr lang="en-US"/>
        </a:p>
      </dgm:t>
    </dgm:pt>
    <dgm:pt modelId="{E49E396B-A9C4-4FDA-AB1C-1B047C89E9DD}">
      <dgm:prSet phldrT="[Text]"/>
      <dgm:spPr/>
    </dgm:pt>
    <dgm:pt modelId="{B902B183-F45F-441B-AFAA-22765A988A9D}" type="parTrans" cxnId="{C46FF979-FB57-4C89-A47D-BCAF94B4B808}">
      <dgm:prSet/>
      <dgm:spPr/>
      <dgm:t>
        <a:bodyPr/>
        <a:lstStyle/>
        <a:p>
          <a:endParaRPr lang="en-US"/>
        </a:p>
      </dgm:t>
    </dgm:pt>
    <dgm:pt modelId="{90BA468B-355C-447E-B3D7-2EB79D50E044}" type="sibTrans" cxnId="{C46FF979-FB57-4C89-A47D-BCAF94B4B808}">
      <dgm:prSet/>
      <dgm:spPr/>
      <dgm:t>
        <a:bodyPr/>
        <a:lstStyle/>
        <a:p>
          <a:endParaRPr lang="en-US"/>
        </a:p>
      </dgm:t>
    </dgm:pt>
    <dgm:pt modelId="{9EA7B458-E403-4A22-8327-FDA17328FE51}">
      <dgm:prSet phldrT="[Text]" phldr="1"/>
      <dgm:spPr/>
      <dgm:t>
        <a:bodyPr/>
        <a:lstStyle/>
        <a:p>
          <a:endParaRPr lang="en-US"/>
        </a:p>
      </dgm:t>
    </dgm:pt>
    <dgm:pt modelId="{C4B3C791-8688-4699-A074-B34734E36F6C}" type="parTrans" cxnId="{657C24A5-000B-4845-98FB-56D631072A7D}">
      <dgm:prSet/>
      <dgm:spPr/>
      <dgm:t>
        <a:bodyPr/>
        <a:lstStyle/>
        <a:p>
          <a:endParaRPr lang="en-US"/>
        </a:p>
      </dgm:t>
    </dgm:pt>
    <dgm:pt modelId="{03C98177-B8EF-4FE5-BAE4-6FAEA8F885D5}" type="sibTrans" cxnId="{657C24A5-000B-4845-98FB-56D631072A7D}">
      <dgm:prSet/>
      <dgm:spPr/>
      <dgm:t>
        <a:bodyPr/>
        <a:lstStyle/>
        <a:p>
          <a:endParaRPr lang="en-US"/>
        </a:p>
      </dgm:t>
    </dgm:pt>
    <dgm:pt modelId="{70D7DF5E-E8D3-46E9-9DCA-B1CE199D7272}">
      <dgm:prSet phldrT="[Text]" phldr="1"/>
      <dgm:spPr/>
      <dgm:t>
        <a:bodyPr/>
        <a:lstStyle/>
        <a:p>
          <a:endParaRPr lang="en-US"/>
        </a:p>
      </dgm:t>
    </dgm:pt>
    <dgm:pt modelId="{C0167FEF-D305-4D00-9B82-5016F281F921}" type="parTrans" cxnId="{7B5A563A-5B46-49EE-881D-3D2E92E1E215}">
      <dgm:prSet/>
      <dgm:spPr/>
      <dgm:t>
        <a:bodyPr/>
        <a:lstStyle/>
        <a:p>
          <a:endParaRPr lang="en-US"/>
        </a:p>
      </dgm:t>
    </dgm:pt>
    <dgm:pt modelId="{0B02716A-961B-440A-BD9B-4C987504CE08}" type="sibTrans" cxnId="{7B5A563A-5B46-49EE-881D-3D2E92E1E215}">
      <dgm:prSet/>
      <dgm:spPr/>
      <dgm:t>
        <a:bodyPr/>
        <a:lstStyle/>
        <a:p>
          <a:endParaRPr lang="en-US"/>
        </a:p>
      </dgm:t>
    </dgm:pt>
    <dgm:pt modelId="{69BE3EE6-2036-449A-8114-E3ACB93C2867}">
      <dgm:prSet phldrT="[Text]" phldr="1"/>
      <dgm:spPr/>
      <dgm:t>
        <a:bodyPr/>
        <a:lstStyle/>
        <a:p>
          <a:endParaRPr lang="en-US" dirty="0"/>
        </a:p>
      </dgm:t>
    </dgm:pt>
    <dgm:pt modelId="{90CC6D11-C822-4A1D-A634-87CE0745BCD2}" type="parTrans" cxnId="{AA7B519D-E1A1-43F8-BF5F-03E1B3684DC0}">
      <dgm:prSet/>
      <dgm:spPr/>
      <dgm:t>
        <a:bodyPr/>
        <a:lstStyle/>
        <a:p>
          <a:endParaRPr lang="en-US"/>
        </a:p>
      </dgm:t>
    </dgm:pt>
    <dgm:pt modelId="{74869BE3-965F-422F-97E2-7F910D077488}" type="sibTrans" cxnId="{AA7B519D-E1A1-43F8-BF5F-03E1B3684DC0}">
      <dgm:prSet/>
      <dgm:spPr/>
      <dgm:t>
        <a:bodyPr/>
        <a:lstStyle/>
        <a:p>
          <a:endParaRPr lang="en-US"/>
        </a:p>
      </dgm:t>
    </dgm:pt>
    <dgm:pt modelId="{569C401A-0C02-40F7-AEBE-C654D0FB65DA}">
      <dgm:prSet phldrT="[Text]" phldr="1"/>
      <dgm:spPr/>
      <dgm:t>
        <a:bodyPr/>
        <a:lstStyle/>
        <a:p>
          <a:endParaRPr lang="en-US"/>
        </a:p>
      </dgm:t>
    </dgm:pt>
    <dgm:pt modelId="{45B76D7D-F109-4EBF-B226-ABD4ADD6C769}" type="parTrans" cxnId="{0E041C7B-B65E-44A2-A40F-FDFC9AB3DAFA}">
      <dgm:prSet/>
      <dgm:spPr/>
      <dgm:t>
        <a:bodyPr/>
        <a:lstStyle/>
        <a:p>
          <a:endParaRPr lang="en-US"/>
        </a:p>
      </dgm:t>
    </dgm:pt>
    <dgm:pt modelId="{18D95095-22FB-4035-B36B-96E347221B72}" type="sibTrans" cxnId="{0E041C7B-B65E-44A2-A40F-FDFC9AB3DAFA}">
      <dgm:prSet/>
      <dgm:spPr/>
      <dgm:t>
        <a:bodyPr/>
        <a:lstStyle/>
        <a:p>
          <a:endParaRPr lang="en-US"/>
        </a:p>
      </dgm:t>
    </dgm:pt>
    <dgm:pt modelId="{F0C79305-32E3-4476-8BBE-5F5F7BEC95A4}">
      <dgm:prSet phldrT="[Text]" phldr="1"/>
      <dgm:spPr/>
      <dgm:t>
        <a:bodyPr/>
        <a:lstStyle/>
        <a:p>
          <a:endParaRPr lang="en-US"/>
        </a:p>
      </dgm:t>
    </dgm:pt>
    <dgm:pt modelId="{02C72471-C975-4120-B829-4E7A3830A693}" type="parTrans" cxnId="{CDB7F34A-F7C0-4358-9B83-E041C2610951}">
      <dgm:prSet/>
      <dgm:spPr/>
      <dgm:t>
        <a:bodyPr/>
        <a:lstStyle/>
        <a:p>
          <a:endParaRPr lang="en-US"/>
        </a:p>
      </dgm:t>
    </dgm:pt>
    <dgm:pt modelId="{BC0B833A-0CF9-4D0E-AF07-0774133F500C}" type="sibTrans" cxnId="{CDB7F34A-F7C0-4358-9B83-E041C2610951}">
      <dgm:prSet/>
      <dgm:spPr/>
      <dgm:t>
        <a:bodyPr/>
        <a:lstStyle/>
        <a:p>
          <a:endParaRPr lang="en-US"/>
        </a:p>
      </dgm:t>
    </dgm:pt>
    <dgm:pt modelId="{540A83CB-5248-4E3B-AC31-DD65B4DDC95E}">
      <dgm:prSet/>
      <dgm:spPr/>
      <dgm:t>
        <a:bodyPr/>
        <a:lstStyle/>
        <a:p>
          <a:r>
            <a:rPr lang="en-US" dirty="0"/>
            <a:t>Plan Modifications</a:t>
          </a:r>
        </a:p>
      </dgm:t>
    </dgm:pt>
    <dgm:pt modelId="{42253F49-92DF-4EF9-9AEA-DA794FA90494}" type="parTrans" cxnId="{3EE7E02A-9785-4F1E-8953-13B81574142B}">
      <dgm:prSet/>
      <dgm:spPr/>
      <dgm:t>
        <a:bodyPr/>
        <a:lstStyle/>
        <a:p>
          <a:endParaRPr lang="en-US"/>
        </a:p>
      </dgm:t>
    </dgm:pt>
    <dgm:pt modelId="{2A2A9BC4-C1CC-4C51-9311-449AEF239BE1}" type="sibTrans" cxnId="{3EE7E02A-9785-4F1E-8953-13B81574142B}">
      <dgm:prSet/>
      <dgm:spPr/>
      <dgm:t>
        <a:bodyPr/>
        <a:lstStyle/>
        <a:p>
          <a:endParaRPr lang="en-US"/>
        </a:p>
      </dgm:t>
    </dgm:pt>
    <dgm:pt modelId="{B18B5107-46A1-49D3-BCE3-57863FFA50D5}">
      <dgm:prSet/>
      <dgm:spPr/>
      <dgm:t>
        <a:bodyPr/>
        <a:lstStyle/>
        <a:p>
          <a:r>
            <a:rPr lang="en-US" dirty="0"/>
            <a:t>Claims Recon </a:t>
          </a:r>
        </a:p>
      </dgm:t>
    </dgm:pt>
    <dgm:pt modelId="{BA03F8EC-FE35-46F0-BD4A-B97561A70097}" type="parTrans" cxnId="{7F6B2833-5F31-4F21-B43B-B65AAA48B8FE}">
      <dgm:prSet/>
      <dgm:spPr/>
      <dgm:t>
        <a:bodyPr/>
        <a:lstStyle/>
        <a:p>
          <a:endParaRPr lang="en-US"/>
        </a:p>
      </dgm:t>
    </dgm:pt>
    <dgm:pt modelId="{2F0D6C45-17DE-46BC-BE7C-4E19DB4A7D13}" type="sibTrans" cxnId="{7F6B2833-5F31-4F21-B43B-B65AAA48B8FE}">
      <dgm:prSet/>
      <dgm:spPr/>
      <dgm:t>
        <a:bodyPr/>
        <a:lstStyle/>
        <a:p>
          <a:endParaRPr lang="en-US"/>
        </a:p>
      </dgm:t>
    </dgm:pt>
    <dgm:pt modelId="{9EB8BDAC-BB7F-4A33-89A4-7AA38A097E47}">
      <dgm:prSet/>
      <dgm:spPr/>
      <dgm:t>
        <a:bodyPr/>
        <a:lstStyle/>
        <a:p>
          <a:r>
            <a:rPr lang="en-US" dirty="0"/>
            <a:t>Litigation Trusts </a:t>
          </a:r>
        </a:p>
      </dgm:t>
    </dgm:pt>
    <dgm:pt modelId="{5BCB5C0B-6EE8-4B33-B787-E7D8E67D5DCE}" type="parTrans" cxnId="{1615A591-8056-4EB2-87BB-EE2289D10CF8}">
      <dgm:prSet/>
      <dgm:spPr/>
      <dgm:t>
        <a:bodyPr/>
        <a:lstStyle/>
        <a:p>
          <a:endParaRPr lang="en-US"/>
        </a:p>
      </dgm:t>
    </dgm:pt>
    <dgm:pt modelId="{A26BAF6B-1563-4EEF-BEBE-0BFDB13BB9F3}" type="sibTrans" cxnId="{1615A591-8056-4EB2-87BB-EE2289D10CF8}">
      <dgm:prSet/>
      <dgm:spPr/>
      <dgm:t>
        <a:bodyPr/>
        <a:lstStyle/>
        <a:p>
          <a:endParaRPr lang="en-US"/>
        </a:p>
      </dgm:t>
    </dgm:pt>
    <dgm:pt modelId="{C612C0E3-8728-4108-B505-74609DA1A59E}">
      <dgm:prSet custT="1"/>
      <dgm:spPr/>
      <dgm:t>
        <a:bodyPr/>
        <a:lstStyle/>
        <a:p>
          <a:r>
            <a:rPr lang="en-US" sz="2400" b="1" dirty="0"/>
            <a:t>Equitable </a:t>
          </a:r>
        </a:p>
        <a:p>
          <a:r>
            <a:rPr lang="en-US" sz="2400" b="1" dirty="0"/>
            <a:t>Mootness </a:t>
          </a:r>
        </a:p>
        <a:p>
          <a:endParaRPr lang="en-US" sz="1500" dirty="0"/>
        </a:p>
      </dgm:t>
    </dgm:pt>
    <dgm:pt modelId="{49B45908-37BF-49F8-A198-950ABB8D681E}" type="parTrans" cxnId="{F2E35ED8-7221-427E-92D1-0F7365B0A7CC}">
      <dgm:prSet/>
      <dgm:spPr/>
      <dgm:t>
        <a:bodyPr/>
        <a:lstStyle/>
        <a:p>
          <a:endParaRPr lang="en-US"/>
        </a:p>
      </dgm:t>
    </dgm:pt>
    <dgm:pt modelId="{0309E9A0-069E-4B47-8E40-189EEF5E0D76}" type="sibTrans" cxnId="{F2E35ED8-7221-427E-92D1-0F7365B0A7CC}">
      <dgm:prSet/>
      <dgm:spPr/>
      <dgm:t>
        <a:bodyPr/>
        <a:lstStyle/>
        <a:p>
          <a:endParaRPr lang="en-US"/>
        </a:p>
      </dgm:t>
    </dgm:pt>
    <dgm:pt modelId="{CE5D9BB2-AB16-46A6-A0C6-2192DB382402}" type="pres">
      <dgm:prSet presAssocID="{BAB79166-4E2F-4136-900C-8BA4176C6E8C}" presName="cycle" presStyleCnt="0">
        <dgm:presLayoutVars>
          <dgm:chMax val="1"/>
          <dgm:dir/>
          <dgm:animLvl val="ctr"/>
          <dgm:resizeHandles val="exact"/>
        </dgm:presLayoutVars>
      </dgm:prSet>
      <dgm:spPr/>
    </dgm:pt>
    <dgm:pt modelId="{0D7E819D-0096-4ADD-BCA0-70EA1FA45943}" type="pres">
      <dgm:prSet presAssocID="{82AB3B22-59D6-4715-8DAA-C61418D45F2E}" presName="centerShape" presStyleLbl="node0" presStyleIdx="0" presStyleCnt="1"/>
      <dgm:spPr/>
    </dgm:pt>
    <dgm:pt modelId="{E4D022C3-65D9-4655-AA57-6713757DCDEB}" type="pres">
      <dgm:prSet presAssocID="{EA79E8A9-01D6-4F59-8A9B-DD27EA77ED3B}" presName="Name9" presStyleLbl="parChTrans1D2" presStyleIdx="0" presStyleCnt="6"/>
      <dgm:spPr/>
    </dgm:pt>
    <dgm:pt modelId="{9C4A70EC-12F6-42CC-A0D4-3A194F826068}" type="pres">
      <dgm:prSet presAssocID="{EA79E8A9-01D6-4F59-8A9B-DD27EA77ED3B}" presName="connTx" presStyleLbl="parChTrans1D2" presStyleIdx="0" presStyleCnt="6"/>
      <dgm:spPr/>
    </dgm:pt>
    <dgm:pt modelId="{93A1E8AA-5C4C-4161-AD7F-084F36BEDC5A}" type="pres">
      <dgm:prSet presAssocID="{B8B06545-9DF1-4278-8B5C-76373826E29D}" presName="node" presStyleLbl="node1" presStyleIdx="0" presStyleCnt="6">
        <dgm:presLayoutVars>
          <dgm:bulletEnabled val="1"/>
        </dgm:presLayoutVars>
      </dgm:prSet>
      <dgm:spPr/>
    </dgm:pt>
    <dgm:pt modelId="{0C6D9F21-B90A-4235-8ED5-74DABA2082AC}" type="pres">
      <dgm:prSet presAssocID="{BDAC53F0-BE9B-4E33-9476-1324843CE945}" presName="Name9" presStyleLbl="parChTrans1D2" presStyleIdx="1" presStyleCnt="6"/>
      <dgm:spPr/>
    </dgm:pt>
    <dgm:pt modelId="{88760E09-CA66-4121-9676-EC4FAF3D26DD}" type="pres">
      <dgm:prSet presAssocID="{BDAC53F0-BE9B-4E33-9476-1324843CE945}" presName="connTx" presStyleLbl="parChTrans1D2" presStyleIdx="1" presStyleCnt="6"/>
      <dgm:spPr/>
    </dgm:pt>
    <dgm:pt modelId="{CF442C3A-DC16-4977-BC6E-B7C436DD98D9}" type="pres">
      <dgm:prSet presAssocID="{D5F4C16E-222D-4065-B1E3-EB93D0DA0CF0}" presName="node" presStyleLbl="node1" presStyleIdx="1" presStyleCnt="6">
        <dgm:presLayoutVars>
          <dgm:bulletEnabled val="1"/>
        </dgm:presLayoutVars>
      </dgm:prSet>
      <dgm:spPr/>
    </dgm:pt>
    <dgm:pt modelId="{94B99CD4-E7D2-4A04-838B-CBEF1E71C0ED}" type="pres">
      <dgm:prSet presAssocID="{42253F49-92DF-4EF9-9AEA-DA794FA90494}" presName="Name9" presStyleLbl="parChTrans1D2" presStyleIdx="2" presStyleCnt="6"/>
      <dgm:spPr/>
    </dgm:pt>
    <dgm:pt modelId="{8FA7AB1C-8D96-49CA-96AF-C0C2C838D024}" type="pres">
      <dgm:prSet presAssocID="{42253F49-92DF-4EF9-9AEA-DA794FA90494}" presName="connTx" presStyleLbl="parChTrans1D2" presStyleIdx="2" presStyleCnt="6"/>
      <dgm:spPr/>
    </dgm:pt>
    <dgm:pt modelId="{E120334C-2698-451E-B36C-E790E8ABF2D7}" type="pres">
      <dgm:prSet presAssocID="{540A83CB-5248-4E3B-AC31-DD65B4DDC95E}" presName="node" presStyleLbl="node1" presStyleIdx="2" presStyleCnt="6" custRadScaleRad="101689" custRadScaleInc="-783">
        <dgm:presLayoutVars>
          <dgm:bulletEnabled val="1"/>
        </dgm:presLayoutVars>
      </dgm:prSet>
      <dgm:spPr/>
    </dgm:pt>
    <dgm:pt modelId="{05DCD365-F926-4445-AFC1-97870DDD778F}" type="pres">
      <dgm:prSet presAssocID="{BA03F8EC-FE35-46F0-BD4A-B97561A70097}" presName="Name9" presStyleLbl="parChTrans1D2" presStyleIdx="3" presStyleCnt="6"/>
      <dgm:spPr/>
    </dgm:pt>
    <dgm:pt modelId="{D1D233F2-BCDD-402E-B1CB-8E044901D760}" type="pres">
      <dgm:prSet presAssocID="{BA03F8EC-FE35-46F0-BD4A-B97561A70097}" presName="connTx" presStyleLbl="parChTrans1D2" presStyleIdx="3" presStyleCnt="6"/>
      <dgm:spPr/>
    </dgm:pt>
    <dgm:pt modelId="{1C4E999D-2E13-4B2D-866F-D111A4B1A804}" type="pres">
      <dgm:prSet presAssocID="{B18B5107-46A1-49D3-BCE3-57863FFA50D5}" presName="node" presStyleLbl="node1" presStyleIdx="3" presStyleCnt="6">
        <dgm:presLayoutVars>
          <dgm:bulletEnabled val="1"/>
        </dgm:presLayoutVars>
      </dgm:prSet>
      <dgm:spPr/>
    </dgm:pt>
    <dgm:pt modelId="{CE5D8D4D-4B62-48FC-96EF-0490A0C25D9F}" type="pres">
      <dgm:prSet presAssocID="{5BCB5C0B-6EE8-4B33-B787-E7D8E67D5DCE}" presName="Name9" presStyleLbl="parChTrans1D2" presStyleIdx="4" presStyleCnt="6"/>
      <dgm:spPr/>
    </dgm:pt>
    <dgm:pt modelId="{93A72F08-EB53-43BD-85A1-75164E7F7BAF}" type="pres">
      <dgm:prSet presAssocID="{5BCB5C0B-6EE8-4B33-B787-E7D8E67D5DCE}" presName="connTx" presStyleLbl="parChTrans1D2" presStyleIdx="4" presStyleCnt="6"/>
      <dgm:spPr/>
    </dgm:pt>
    <dgm:pt modelId="{A59725AD-C177-4030-957F-D857EDBEBC14}" type="pres">
      <dgm:prSet presAssocID="{9EB8BDAC-BB7F-4A33-89A4-7AA38A097E47}" presName="node" presStyleLbl="node1" presStyleIdx="4" presStyleCnt="6">
        <dgm:presLayoutVars>
          <dgm:bulletEnabled val="1"/>
        </dgm:presLayoutVars>
      </dgm:prSet>
      <dgm:spPr/>
    </dgm:pt>
    <dgm:pt modelId="{E78396B3-3C71-4926-8182-D7CDFEFBBDD7}" type="pres">
      <dgm:prSet presAssocID="{49B45908-37BF-49F8-A198-950ABB8D681E}" presName="Name9" presStyleLbl="parChTrans1D2" presStyleIdx="5" presStyleCnt="6"/>
      <dgm:spPr/>
    </dgm:pt>
    <dgm:pt modelId="{F9F04AF2-D3B8-4941-8F42-C11321850599}" type="pres">
      <dgm:prSet presAssocID="{49B45908-37BF-49F8-A198-950ABB8D681E}" presName="connTx" presStyleLbl="parChTrans1D2" presStyleIdx="5" presStyleCnt="6"/>
      <dgm:spPr/>
    </dgm:pt>
    <dgm:pt modelId="{B0FFA868-84EF-422C-96AF-2F73EFE69F59}" type="pres">
      <dgm:prSet presAssocID="{C612C0E3-8728-4108-B505-74609DA1A59E}" presName="node" presStyleLbl="node1" presStyleIdx="5" presStyleCnt="6" custScaleX="161548" custScaleY="150881" custRadScaleRad="101169" custRadScaleInc="-1271">
        <dgm:presLayoutVars>
          <dgm:bulletEnabled val="1"/>
        </dgm:presLayoutVars>
      </dgm:prSet>
      <dgm:spPr/>
    </dgm:pt>
  </dgm:ptLst>
  <dgm:cxnLst>
    <dgm:cxn modelId="{151D6301-A7F4-482C-B479-C1DE59ED6088}" type="presOf" srcId="{B18B5107-46A1-49D3-BCE3-57863FFA50D5}" destId="{1C4E999D-2E13-4B2D-866F-D111A4B1A804}" srcOrd="0" destOrd="0" presId="urn:microsoft.com/office/officeart/2005/8/layout/radial1"/>
    <dgm:cxn modelId="{11A24D01-060C-415F-A8E7-026A5F7143C6}" srcId="{BAB79166-4E2F-4136-900C-8BA4176C6E8C}" destId="{82AB3B22-59D6-4715-8DAA-C61418D45F2E}" srcOrd="0" destOrd="0" parTransId="{3535619E-8AD7-4F20-8BD5-8919D39BA4E7}" sibTransId="{9D82156E-A30C-4B22-AA8F-CB0AD267B2DF}"/>
    <dgm:cxn modelId="{CEA01B0D-B768-4225-87C2-247322A10461}" type="presOf" srcId="{5BCB5C0B-6EE8-4B33-B787-E7D8E67D5DCE}" destId="{93A72F08-EB53-43BD-85A1-75164E7F7BAF}" srcOrd="1" destOrd="0" presId="urn:microsoft.com/office/officeart/2005/8/layout/radial1"/>
    <dgm:cxn modelId="{DEE78D14-F709-4C8B-B7F0-2955CD1A97C4}" type="presOf" srcId="{BA03F8EC-FE35-46F0-BD4A-B97561A70097}" destId="{05DCD365-F926-4445-AFC1-97870DDD778F}" srcOrd="0" destOrd="0" presId="urn:microsoft.com/office/officeart/2005/8/layout/radial1"/>
    <dgm:cxn modelId="{95761E18-1ED9-41FE-857C-8C8E9138F7CF}" type="presOf" srcId="{EA79E8A9-01D6-4F59-8A9B-DD27EA77ED3B}" destId="{9C4A70EC-12F6-42CC-A0D4-3A194F826068}" srcOrd="1" destOrd="0" presId="urn:microsoft.com/office/officeart/2005/8/layout/radial1"/>
    <dgm:cxn modelId="{3EE7E02A-9785-4F1E-8953-13B81574142B}" srcId="{82AB3B22-59D6-4715-8DAA-C61418D45F2E}" destId="{540A83CB-5248-4E3B-AC31-DD65B4DDC95E}" srcOrd="2" destOrd="0" parTransId="{42253F49-92DF-4EF9-9AEA-DA794FA90494}" sibTransId="{2A2A9BC4-C1CC-4C51-9311-449AEF239BE1}"/>
    <dgm:cxn modelId="{30FC5F2D-C98D-484B-9FB9-80211E6AFFE5}" srcId="{82AB3B22-59D6-4715-8DAA-C61418D45F2E}" destId="{D5F4C16E-222D-4065-B1E3-EB93D0DA0CF0}" srcOrd="1" destOrd="0" parTransId="{BDAC53F0-BE9B-4E33-9476-1324843CE945}" sibTransId="{282BA5EE-9BB5-4F48-866B-7B5FAAB59177}"/>
    <dgm:cxn modelId="{7F6B2833-5F31-4F21-B43B-B65AAA48B8FE}" srcId="{82AB3B22-59D6-4715-8DAA-C61418D45F2E}" destId="{B18B5107-46A1-49D3-BCE3-57863FFA50D5}" srcOrd="3" destOrd="0" parTransId="{BA03F8EC-FE35-46F0-BD4A-B97561A70097}" sibTransId="{2F0D6C45-17DE-46BC-BE7C-4E19DB4A7D13}"/>
    <dgm:cxn modelId="{7B5A563A-5B46-49EE-881D-3D2E92E1E215}" srcId="{E49E396B-A9C4-4FDA-AB1C-1B047C89E9DD}" destId="{70D7DF5E-E8D3-46E9-9DCA-B1CE199D7272}" srcOrd="1" destOrd="0" parTransId="{C0167FEF-D305-4D00-9B82-5016F281F921}" sibTransId="{0B02716A-961B-440A-BD9B-4C987504CE08}"/>
    <dgm:cxn modelId="{42E81B40-17C9-48E7-A6BB-D847BDF166CF}" type="presOf" srcId="{EA79E8A9-01D6-4F59-8A9B-DD27EA77ED3B}" destId="{E4D022C3-65D9-4655-AA57-6713757DCDEB}" srcOrd="0" destOrd="0" presId="urn:microsoft.com/office/officeart/2005/8/layout/radial1"/>
    <dgm:cxn modelId="{7D297A5F-A6F4-49C0-9BF2-76E92791B233}" type="presOf" srcId="{BDAC53F0-BE9B-4E33-9476-1324843CE945}" destId="{0C6D9F21-B90A-4235-8ED5-74DABA2082AC}" srcOrd="0" destOrd="0" presId="urn:microsoft.com/office/officeart/2005/8/layout/radial1"/>
    <dgm:cxn modelId="{10E97666-A90F-43BC-BE85-2E1EBE14E95B}" type="presOf" srcId="{9EB8BDAC-BB7F-4A33-89A4-7AA38A097E47}" destId="{A59725AD-C177-4030-957F-D857EDBEBC14}" srcOrd="0" destOrd="0" presId="urn:microsoft.com/office/officeart/2005/8/layout/radial1"/>
    <dgm:cxn modelId="{B641786A-8164-4F85-9576-0BC15D1CDCF8}" type="presOf" srcId="{BAB79166-4E2F-4136-900C-8BA4176C6E8C}" destId="{CE5D9BB2-AB16-46A6-A0C6-2192DB382402}" srcOrd="0" destOrd="0" presId="urn:microsoft.com/office/officeart/2005/8/layout/radial1"/>
    <dgm:cxn modelId="{CDB7F34A-F7C0-4358-9B83-E041C2610951}" srcId="{69BE3EE6-2036-449A-8114-E3ACB93C2867}" destId="{F0C79305-32E3-4476-8BBE-5F5F7BEC95A4}" srcOrd="1" destOrd="0" parTransId="{02C72471-C975-4120-B829-4E7A3830A693}" sibTransId="{BC0B833A-0CF9-4D0E-AF07-0774133F500C}"/>
    <dgm:cxn modelId="{787FAC56-14C1-4FB5-B3DA-11A51A97C862}" srcId="{82AB3B22-59D6-4715-8DAA-C61418D45F2E}" destId="{B8B06545-9DF1-4278-8B5C-76373826E29D}" srcOrd="0" destOrd="0" parTransId="{EA79E8A9-01D6-4F59-8A9B-DD27EA77ED3B}" sibTransId="{71DE8E2D-8E64-424E-977C-EA9B955E5F55}"/>
    <dgm:cxn modelId="{5FA56A59-05BD-451B-A34B-BF20EBB09A57}" type="presOf" srcId="{42253F49-92DF-4EF9-9AEA-DA794FA90494}" destId="{8FA7AB1C-8D96-49CA-96AF-C0C2C838D024}" srcOrd="1" destOrd="0" presId="urn:microsoft.com/office/officeart/2005/8/layout/radial1"/>
    <dgm:cxn modelId="{C46FF979-FB57-4C89-A47D-BCAF94B4B808}" srcId="{BAB79166-4E2F-4136-900C-8BA4176C6E8C}" destId="{E49E396B-A9C4-4FDA-AB1C-1B047C89E9DD}" srcOrd="1" destOrd="0" parTransId="{B902B183-F45F-441B-AFAA-22765A988A9D}" sibTransId="{90BA468B-355C-447E-B3D7-2EB79D50E044}"/>
    <dgm:cxn modelId="{0E041C7B-B65E-44A2-A40F-FDFC9AB3DAFA}" srcId="{69BE3EE6-2036-449A-8114-E3ACB93C2867}" destId="{569C401A-0C02-40F7-AEBE-C654D0FB65DA}" srcOrd="0" destOrd="0" parTransId="{45B76D7D-F109-4EBF-B226-ABD4ADD6C769}" sibTransId="{18D95095-22FB-4035-B36B-96E347221B72}"/>
    <dgm:cxn modelId="{6B125E8A-8F05-4F1B-81DA-AAD251965F8F}" type="presOf" srcId="{C612C0E3-8728-4108-B505-74609DA1A59E}" destId="{B0FFA868-84EF-422C-96AF-2F73EFE69F59}" srcOrd="0" destOrd="0" presId="urn:microsoft.com/office/officeart/2005/8/layout/radial1"/>
    <dgm:cxn modelId="{1615A591-8056-4EB2-87BB-EE2289D10CF8}" srcId="{82AB3B22-59D6-4715-8DAA-C61418D45F2E}" destId="{9EB8BDAC-BB7F-4A33-89A4-7AA38A097E47}" srcOrd="4" destOrd="0" parTransId="{5BCB5C0B-6EE8-4B33-B787-E7D8E67D5DCE}" sibTransId="{A26BAF6B-1563-4EEF-BEBE-0BFDB13BB9F3}"/>
    <dgm:cxn modelId="{0F6B1E98-D483-4934-B9C1-A9B36AE4753C}" type="presOf" srcId="{540A83CB-5248-4E3B-AC31-DD65B4DDC95E}" destId="{E120334C-2698-451E-B36C-E790E8ABF2D7}" srcOrd="0" destOrd="0" presId="urn:microsoft.com/office/officeart/2005/8/layout/radial1"/>
    <dgm:cxn modelId="{AA7B519D-E1A1-43F8-BF5F-03E1B3684DC0}" srcId="{BAB79166-4E2F-4136-900C-8BA4176C6E8C}" destId="{69BE3EE6-2036-449A-8114-E3ACB93C2867}" srcOrd="2" destOrd="0" parTransId="{90CC6D11-C822-4A1D-A634-87CE0745BCD2}" sibTransId="{74869BE3-965F-422F-97E2-7F910D077488}"/>
    <dgm:cxn modelId="{657C24A5-000B-4845-98FB-56D631072A7D}" srcId="{E49E396B-A9C4-4FDA-AB1C-1B047C89E9DD}" destId="{9EA7B458-E403-4A22-8327-FDA17328FE51}" srcOrd="0" destOrd="0" parTransId="{C4B3C791-8688-4699-A074-B34734E36F6C}" sibTransId="{03C98177-B8EF-4FE5-BAE4-6FAEA8F885D5}"/>
    <dgm:cxn modelId="{A1A436D1-3FF8-4550-9248-8F58DAE955AE}" type="presOf" srcId="{42253F49-92DF-4EF9-9AEA-DA794FA90494}" destId="{94B99CD4-E7D2-4A04-838B-CBEF1E71C0ED}" srcOrd="0" destOrd="0" presId="urn:microsoft.com/office/officeart/2005/8/layout/radial1"/>
    <dgm:cxn modelId="{F2E35ED8-7221-427E-92D1-0F7365B0A7CC}" srcId="{82AB3B22-59D6-4715-8DAA-C61418D45F2E}" destId="{C612C0E3-8728-4108-B505-74609DA1A59E}" srcOrd="5" destOrd="0" parTransId="{49B45908-37BF-49F8-A198-950ABB8D681E}" sibTransId="{0309E9A0-069E-4B47-8E40-189EEF5E0D76}"/>
    <dgm:cxn modelId="{436013DE-8F2F-4D9B-BE36-31E1C97AE649}" type="presOf" srcId="{49B45908-37BF-49F8-A198-950ABB8D681E}" destId="{E78396B3-3C71-4926-8182-D7CDFEFBBDD7}" srcOrd="0" destOrd="0" presId="urn:microsoft.com/office/officeart/2005/8/layout/radial1"/>
    <dgm:cxn modelId="{C26112E0-320C-46FF-A708-0EA402CCED16}" type="presOf" srcId="{BDAC53F0-BE9B-4E33-9476-1324843CE945}" destId="{88760E09-CA66-4121-9676-EC4FAF3D26DD}" srcOrd="1" destOrd="0" presId="urn:microsoft.com/office/officeart/2005/8/layout/radial1"/>
    <dgm:cxn modelId="{AF9153E8-5631-45F8-8ABB-2DFB1F573C4D}" type="presOf" srcId="{B8B06545-9DF1-4278-8B5C-76373826E29D}" destId="{93A1E8AA-5C4C-4161-AD7F-084F36BEDC5A}" srcOrd="0" destOrd="0" presId="urn:microsoft.com/office/officeart/2005/8/layout/radial1"/>
    <dgm:cxn modelId="{CD214DE9-8AE5-42D6-832C-5C3957A55E60}" type="presOf" srcId="{5BCB5C0B-6EE8-4B33-B787-E7D8E67D5DCE}" destId="{CE5D8D4D-4B62-48FC-96EF-0490A0C25D9F}" srcOrd="0" destOrd="0" presId="urn:microsoft.com/office/officeart/2005/8/layout/radial1"/>
    <dgm:cxn modelId="{388BB3E9-E501-47EF-8D94-4808C76C9846}" type="presOf" srcId="{49B45908-37BF-49F8-A198-950ABB8D681E}" destId="{F9F04AF2-D3B8-4941-8F42-C11321850599}" srcOrd="1" destOrd="0" presId="urn:microsoft.com/office/officeart/2005/8/layout/radial1"/>
    <dgm:cxn modelId="{F58D9BF5-9A0D-44FA-A3C7-020A0FB41111}" type="presOf" srcId="{BA03F8EC-FE35-46F0-BD4A-B97561A70097}" destId="{D1D233F2-BCDD-402E-B1CB-8E044901D760}" srcOrd="1" destOrd="0" presId="urn:microsoft.com/office/officeart/2005/8/layout/radial1"/>
    <dgm:cxn modelId="{4F9E8DF8-4E7E-401F-B69A-589DDEEDF0B6}" type="presOf" srcId="{82AB3B22-59D6-4715-8DAA-C61418D45F2E}" destId="{0D7E819D-0096-4ADD-BCA0-70EA1FA45943}" srcOrd="0" destOrd="0" presId="urn:microsoft.com/office/officeart/2005/8/layout/radial1"/>
    <dgm:cxn modelId="{223DFEFF-962E-4A59-B90E-44720447F208}" type="presOf" srcId="{D5F4C16E-222D-4065-B1E3-EB93D0DA0CF0}" destId="{CF442C3A-DC16-4977-BC6E-B7C436DD98D9}" srcOrd="0" destOrd="0" presId="urn:microsoft.com/office/officeart/2005/8/layout/radial1"/>
    <dgm:cxn modelId="{B810FF21-53E0-46C5-B053-007097F807E6}" type="presParOf" srcId="{CE5D9BB2-AB16-46A6-A0C6-2192DB382402}" destId="{0D7E819D-0096-4ADD-BCA0-70EA1FA45943}" srcOrd="0" destOrd="0" presId="urn:microsoft.com/office/officeart/2005/8/layout/radial1"/>
    <dgm:cxn modelId="{06FF9FC7-41B1-4F19-83CC-6D1F99F36AC8}" type="presParOf" srcId="{CE5D9BB2-AB16-46A6-A0C6-2192DB382402}" destId="{E4D022C3-65D9-4655-AA57-6713757DCDEB}" srcOrd="1" destOrd="0" presId="urn:microsoft.com/office/officeart/2005/8/layout/radial1"/>
    <dgm:cxn modelId="{DE43F431-C1A7-47F6-9EA8-344259263DCA}" type="presParOf" srcId="{E4D022C3-65D9-4655-AA57-6713757DCDEB}" destId="{9C4A70EC-12F6-42CC-A0D4-3A194F826068}" srcOrd="0" destOrd="0" presId="urn:microsoft.com/office/officeart/2005/8/layout/radial1"/>
    <dgm:cxn modelId="{DEE3ACD9-4105-42F1-959B-ADC82E14A56A}" type="presParOf" srcId="{CE5D9BB2-AB16-46A6-A0C6-2192DB382402}" destId="{93A1E8AA-5C4C-4161-AD7F-084F36BEDC5A}" srcOrd="2" destOrd="0" presId="urn:microsoft.com/office/officeart/2005/8/layout/radial1"/>
    <dgm:cxn modelId="{49B467E5-923A-413A-A90C-DFE0A6864D3D}" type="presParOf" srcId="{CE5D9BB2-AB16-46A6-A0C6-2192DB382402}" destId="{0C6D9F21-B90A-4235-8ED5-74DABA2082AC}" srcOrd="3" destOrd="0" presId="urn:microsoft.com/office/officeart/2005/8/layout/radial1"/>
    <dgm:cxn modelId="{77D1421C-90FA-4ED2-9BA4-352ADC31B65A}" type="presParOf" srcId="{0C6D9F21-B90A-4235-8ED5-74DABA2082AC}" destId="{88760E09-CA66-4121-9676-EC4FAF3D26DD}" srcOrd="0" destOrd="0" presId="urn:microsoft.com/office/officeart/2005/8/layout/radial1"/>
    <dgm:cxn modelId="{2EBD67D5-08AD-403C-BBDF-C51C48810E62}" type="presParOf" srcId="{CE5D9BB2-AB16-46A6-A0C6-2192DB382402}" destId="{CF442C3A-DC16-4977-BC6E-B7C436DD98D9}" srcOrd="4" destOrd="0" presId="urn:microsoft.com/office/officeart/2005/8/layout/radial1"/>
    <dgm:cxn modelId="{66F69DE6-4590-4C94-8D4E-71497EB68CB0}" type="presParOf" srcId="{CE5D9BB2-AB16-46A6-A0C6-2192DB382402}" destId="{94B99CD4-E7D2-4A04-838B-CBEF1E71C0ED}" srcOrd="5" destOrd="0" presId="urn:microsoft.com/office/officeart/2005/8/layout/radial1"/>
    <dgm:cxn modelId="{1E7E0321-674E-441A-8A53-138ED185DE46}" type="presParOf" srcId="{94B99CD4-E7D2-4A04-838B-CBEF1E71C0ED}" destId="{8FA7AB1C-8D96-49CA-96AF-C0C2C838D024}" srcOrd="0" destOrd="0" presId="urn:microsoft.com/office/officeart/2005/8/layout/radial1"/>
    <dgm:cxn modelId="{D9FFFDBA-F655-4DF9-A47B-F4E99E4A5731}" type="presParOf" srcId="{CE5D9BB2-AB16-46A6-A0C6-2192DB382402}" destId="{E120334C-2698-451E-B36C-E790E8ABF2D7}" srcOrd="6" destOrd="0" presId="urn:microsoft.com/office/officeart/2005/8/layout/radial1"/>
    <dgm:cxn modelId="{588C63AE-0CCE-4F7A-B338-DA4E5308FE1E}" type="presParOf" srcId="{CE5D9BB2-AB16-46A6-A0C6-2192DB382402}" destId="{05DCD365-F926-4445-AFC1-97870DDD778F}" srcOrd="7" destOrd="0" presId="urn:microsoft.com/office/officeart/2005/8/layout/radial1"/>
    <dgm:cxn modelId="{C740BA67-E187-49E9-976F-F60515072023}" type="presParOf" srcId="{05DCD365-F926-4445-AFC1-97870DDD778F}" destId="{D1D233F2-BCDD-402E-B1CB-8E044901D760}" srcOrd="0" destOrd="0" presId="urn:microsoft.com/office/officeart/2005/8/layout/radial1"/>
    <dgm:cxn modelId="{3E003F3E-2523-403A-8D36-B603CB5206D4}" type="presParOf" srcId="{CE5D9BB2-AB16-46A6-A0C6-2192DB382402}" destId="{1C4E999D-2E13-4B2D-866F-D111A4B1A804}" srcOrd="8" destOrd="0" presId="urn:microsoft.com/office/officeart/2005/8/layout/radial1"/>
    <dgm:cxn modelId="{0EF97985-73AB-4DB6-81C9-EE0363721041}" type="presParOf" srcId="{CE5D9BB2-AB16-46A6-A0C6-2192DB382402}" destId="{CE5D8D4D-4B62-48FC-96EF-0490A0C25D9F}" srcOrd="9" destOrd="0" presId="urn:microsoft.com/office/officeart/2005/8/layout/radial1"/>
    <dgm:cxn modelId="{7221C5D7-6D38-4EAF-BA15-AEBBEF6CC4B3}" type="presParOf" srcId="{CE5D8D4D-4B62-48FC-96EF-0490A0C25D9F}" destId="{93A72F08-EB53-43BD-85A1-75164E7F7BAF}" srcOrd="0" destOrd="0" presId="urn:microsoft.com/office/officeart/2005/8/layout/radial1"/>
    <dgm:cxn modelId="{BAF0152D-9C77-43EA-B408-885C07FB046C}" type="presParOf" srcId="{CE5D9BB2-AB16-46A6-A0C6-2192DB382402}" destId="{A59725AD-C177-4030-957F-D857EDBEBC14}" srcOrd="10" destOrd="0" presId="urn:microsoft.com/office/officeart/2005/8/layout/radial1"/>
    <dgm:cxn modelId="{C12CEDB4-3218-411F-A6F1-E74F986EB4F1}" type="presParOf" srcId="{CE5D9BB2-AB16-46A6-A0C6-2192DB382402}" destId="{E78396B3-3C71-4926-8182-D7CDFEFBBDD7}" srcOrd="11" destOrd="0" presId="urn:microsoft.com/office/officeart/2005/8/layout/radial1"/>
    <dgm:cxn modelId="{B7D392D2-9417-40E7-9900-A6A21B18013C}" type="presParOf" srcId="{E78396B3-3C71-4926-8182-D7CDFEFBBDD7}" destId="{F9F04AF2-D3B8-4941-8F42-C11321850599}" srcOrd="0" destOrd="0" presId="urn:microsoft.com/office/officeart/2005/8/layout/radial1"/>
    <dgm:cxn modelId="{565B50F7-36EE-4F63-8625-5BBFD8DECCEF}" type="presParOf" srcId="{CE5D9BB2-AB16-46A6-A0C6-2192DB382402}" destId="{B0FFA868-84EF-422C-96AF-2F73EFE69F5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FC324-8016-46F4-BE37-5D6781088EF4}">
      <dsp:nvSpPr>
        <dsp:cNvPr id="0" name=""/>
        <dsp:cNvSpPr/>
      </dsp:nvSpPr>
      <dsp:spPr>
        <a:xfrm>
          <a:off x="549994" y="1277013"/>
          <a:ext cx="2183435" cy="190859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Filing Strategy </a:t>
          </a:r>
        </a:p>
        <a:p>
          <a:pPr marL="57150" lvl="1" indent="-57150" algn="l" defTabSz="444500">
            <a:lnSpc>
              <a:spcPct val="90000"/>
            </a:lnSpc>
            <a:spcBef>
              <a:spcPct val="0"/>
            </a:spcBef>
            <a:spcAft>
              <a:spcPct val="15000"/>
            </a:spcAft>
            <a:buChar char="•"/>
          </a:pPr>
          <a:r>
            <a:rPr lang="en-US" sz="1000" kern="1200" dirty="0"/>
            <a:t>Chapter 11 Prep </a:t>
          </a:r>
        </a:p>
      </dsp:txBody>
      <dsp:txXfrm>
        <a:off x="1095853" y="1563303"/>
        <a:ext cx="1064424" cy="1336017"/>
      </dsp:txXfrm>
    </dsp:sp>
    <dsp:sp modelId="{6DA7AC36-B993-4A37-9361-A3693B94DCE3}">
      <dsp:nvSpPr>
        <dsp:cNvPr id="0" name=""/>
        <dsp:cNvSpPr/>
      </dsp:nvSpPr>
      <dsp:spPr>
        <a:xfrm>
          <a:off x="4135" y="1685453"/>
          <a:ext cx="1091717" cy="1091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Distress</a:t>
          </a:r>
        </a:p>
      </dsp:txBody>
      <dsp:txXfrm>
        <a:off x="164013" y="1845331"/>
        <a:ext cx="771961" cy="771961"/>
      </dsp:txXfrm>
    </dsp:sp>
    <dsp:sp modelId="{58E26B42-1F9F-40FD-9E6E-373F1992BBB6}">
      <dsp:nvSpPr>
        <dsp:cNvPr id="0" name=""/>
        <dsp:cNvSpPr/>
      </dsp:nvSpPr>
      <dsp:spPr>
        <a:xfrm>
          <a:off x="3415754" y="1277013"/>
          <a:ext cx="2183435" cy="190859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First Days</a:t>
          </a:r>
        </a:p>
        <a:p>
          <a:pPr marL="57150" lvl="1" indent="-57150" algn="l" defTabSz="444500">
            <a:lnSpc>
              <a:spcPct val="90000"/>
            </a:lnSpc>
            <a:spcBef>
              <a:spcPct val="0"/>
            </a:spcBef>
            <a:spcAft>
              <a:spcPct val="15000"/>
            </a:spcAft>
            <a:buChar char="•"/>
          </a:pPr>
          <a:r>
            <a:rPr lang="en-US" sz="1000" kern="1200" dirty="0"/>
            <a:t>Exit Strategies </a:t>
          </a:r>
        </a:p>
        <a:p>
          <a:pPr marL="57150" lvl="1" indent="-57150" algn="l" defTabSz="444500">
            <a:lnSpc>
              <a:spcPct val="90000"/>
            </a:lnSpc>
            <a:spcBef>
              <a:spcPct val="0"/>
            </a:spcBef>
            <a:spcAft>
              <a:spcPct val="15000"/>
            </a:spcAft>
            <a:buChar char="•"/>
          </a:pPr>
          <a:r>
            <a:rPr lang="en-US" sz="1000" kern="1200" dirty="0"/>
            <a:t>Plan/DS Prep</a:t>
          </a:r>
        </a:p>
        <a:p>
          <a:pPr marL="57150" lvl="1" indent="-57150" algn="l" defTabSz="444500">
            <a:lnSpc>
              <a:spcPct val="90000"/>
            </a:lnSpc>
            <a:spcBef>
              <a:spcPct val="0"/>
            </a:spcBef>
            <a:spcAft>
              <a:spcPct val="15000"/>
            </a:spcAft>
            <a:buChar char="•"/>
          </a:pPr>
          <a:r>
            <a:rPr lang="en-US" sz="1000" kern="1200" dirty="0"/>
            <a:t>DS Approval and Solicitation </a:t>
          </a:r>
        </a:p>
      </dsp:txBody>
      <dsp:txXfrm>
        <a:off x="3961613" y="1563303"/>
        <a:ext cx="1064424" cy="1336017"/>
      </dsp:txXfrm>
    </dsp:sp>
    <dsp:sp modelId="{9BDFCAA7-E153-462B-847E-20B34A5CC0DB}">
      <dsp:nvSpPr>
        <dsp:cNvPr id="0" name=""/>
        <dsp:cNvSpPr/>
      </dsp:nvSpPr>
      <dsp:spPr>
        <a:xfrm>
          <a:off x="2869895" y="1685453"/>
          <a:ext cx="1091717" cy="1091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Chapter 11 Filing </a:t>
          </a:r>
        </a:p>
      </dsp:txBody>
      <dsp:txXfrm>
        <a:off x="3029773" y="1845331"/>
        <a:ext cx="771961" cy="771961"/>
      </dsp:txXfrm>
    </dsp:sp>
    <dsp:sp modelId="{02F29164-F43C-474C-BEEE-C6DD0A4B12F3}">
      <dsp:nvSpPr>
        <dsp:cNvPr id="0" name=""/>
        <dsp:cNvSpPr/>
      </dsp:nvSpPr>
      <dsp:spPr>
        <a:xfrm>
          <a:off x="6281513" y="1277013"/>
          <a:ext cx="2183435" cy="190859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Plan Effective Date and Implementation </a:t>
          </a:r>
        </a:p>
        <a:p>
          <a:pPr marL="57150" lvl="1" indent="-57150" algn="l" defTabSz="444500">
            <a:lnSpc>
              <a:spcPct val="90000"/>
            </a:lnSpc>
            <a:spcBef>
              <a:spcPct val="0"/>
            </a:spcBef>
            <a:spcAft>
              <a:spcPct val="15000"/>
            </a:spcAft>
            <a:buChar char="•"/>
          </a:pPr>
          <a:endParaRPr lang="en-US" sz="1000" kern="1200" dirty="0"/>
        </a:p>
      </dsp:txBody>
      <dsp:txXfrm>
        <a:off x="6827372" y="1563303"/>
        <a:ext cx="1064424" cy="1336017"/>
      </dsp:txXfrm>
    </dsp:sp>
    <dsp:sp modelId="{016EEE40-81AB-4E9C-BCAB-3DB9726BDCB4}">
      <dsp:nvSpPr>
        <dsp:cNvPr id="0" name=""/>
        <dsp:cNvSpPr/>
      </dsp:nvSpPr>
      <dsp:spPr>
        <a:xfrm>
          <a:off x="5735654" y="1685453"/>
          <a:ext cx="1091717" cy="1091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Confirmation </a:t>
          </a:r>
        </a:p>
      </dsp:txBody>
      <dsp:txXfrm>
        <a:off x="5895532" y="1845331"/>
        <a:ext cx="771961" cy="771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3178328" y="2168160"/>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Post Confirmation </a:t>
          </a:r>
        </a:p>
      </dsp:txBody>
      <dsp:txXfrm>
        <a:off x="3422097" y="2411929"/>
        <a:ext cx="1177021" cy="1177021"/>
      </dsp:txXfrm>
    </dsp:sp>
    <dsp:sp modelId="{E4D022C3-65D9-4655-AA57-6713757DCDEB}">
      <dsp:nvSpPr>
        <dsp:cNvPr id="0" name=""/>
        <dsp:cNvSpPr/>
      </dsp:nvSpPr>
      <dsp:spPr>
        <a:xfrm rot="16200000">
          <a:off x="3760405" y="1899280"/>
          <a:ext cx="500406" cy="37353"/>
        </a:xfrm>
        <a:custGeom>
          <a:avLst/>
          <a:gdLst/>
          <a:ahLst/>
          <a:cxnLst/>
          <a:rect l="0" t="0" r="0" b="0"/>
          <a:pathLst>
            <a:path>
              <a:moveTo>
                <a:pt x="0" y="18676"/>
              </a:moveTo>
              <a:lnTo>
                <a:pt x="500406"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8098" y="1905446"/>
        <a:ext cx="25020" cy="25020"/>
      </dsp:txXfrm>
    </dsp:sp>
    <dsp:sp modelId="{93A1E8AA-5C4C-4161-AD7F-084F36BEDC5A}">
      <dsp:nvSpPr>
        <dsp:cNvPr id="0" name=""/>
        <dsp:cNvSpPr/>
      </dsp:nvSpPr>
      <dsp:spPr>
        <a:xfrm>
          <a:off x="3178328" y="3194"/>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Effect </a:t>
          </a:r>
        </a:p>
      </dsp:txBody>
      <dsp:txXfrm>
        <a:off x="3422097" y="246963"/>
        <a:ext cx="1177021" cy="1177021"/>
      </dsp:txXfrm>
    </dsp:sp>
    <dsp:sp modelId="{0C6D9F21-B90A-4235-8ED5-74DABA2082AC}">
      <dsp:nvSpPr>
        <dsp:cNvPr id="0" name=""/>
        <dsp:cNvSpPr/>
      </dsp:nvSpPr>
      <dsp:spPr>
        <a:xfrm rot="19800000">
          <a:off x="4697862" y="2440521"/>
          <a:ext cx="500406" cy="37353"/>
        </a:xfrm>
        <a:custGeom>
          <a:avLst/>
          <a:gdLst/>
          <a:ahLst/>
          <a:cxnLst/>
          <a:rect l="0" t="0" r="0" b="0"/>
          <a:pathLst>
            <a:path>
              <a:moveTo>
                <a:pt x="0" y="18676"/>
              </a:moveTo>
              <a:lnTo>
                <a:pt x="500406"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5555" y="2446688"/>
        <a:ext cx="25020" cy="25020"/>
      </dsp:txXfrm>
    </dsp:sp>
    <dsp:sp modelId="{CF442C3A-DC16-4977-BC6E-B7C436DD98D9}">
      <dsp:nvSpPr>
        <dsp:cNvPr id="0" name=""/>
        <dsp:cNvSpPr/>
      </dsp:nvSpPr>
      <dsp:spPr>
        <a:xfrm>
          <a:off x="5053244" y="1085677"/>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Jurisdiction </a:t>
          </a:r>
        </a:p>
      </dsp:txBody>
      <dsp:txXfrm>
        <a:off x="5297013" y="1329446"/>
        <a:ext cx="1177021" cy="1177021"/>
      </dsp:txXfrm>
    </dsp:sp>
    <dsp:sp modelId="{94B99CD4-E7D2-4A04-838B-CBEF1E71C0ED}">
      <dsp:nvSpPr>
        <dsp:cNvPr id="0" name=""/>
        <dsp:cNvSpPr/>
      </dsp:nvSpPr>
      <dsp:spPr>
        <a:xfrm rot="1785906">
          <a:off x="4697661" y="3528233"/>
          <a:ext cx="536972" cy="37353"/>
        </a:xfrm>
        <a:custGeom>
          <a:avLst/>
          <a:gdLst/>
          <a:ahLst/>
          <a:cxnLst/>
          <a:rect l="0" t="0" r="0" b="0"/>
          <a:pathLst>
            <a:path>
              <a:moveTo>
                <a:pt x="0" y="18676"/>
              </a:moveTo>
              <a:lnTo>
                <a:pt x="536972"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2723" y="3533485"/>
        <a:ext cx="26848" cy="26848"/>
      </dsp:txXfrm>
    </dsp:sp>
    <dsp:sp modelId="{E120334C-2698-451E-B36C-E790E8ABF2D7}">
      <dsp:nvSpPr>
        <dsp:cNvPr id="0" name=""/>
        <dsp:cNvSpPr/>
      </dsp:nvSpPr>
      <dsp:spPr>
        <a:xfrm>
          <a:off x="5089408" y="3261100"/>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Plan Modifications</a:t>
          </a:r>
        </a:p>
      </dsp:txBody>
      <dsp:txXfrm>
        <a:off x="5333177" y="3504869"/>
        <a:ext cx="1177021" cy="1177021"/>
      </dsp:txXfrm>
    </dsp:sp>
    <dsp:sp modelId="{05DCD365-F926-4445-AFC1-97870DDD778F}">
      <dsp:nvSpPr>
        <dsp:cNvPr id="0" name=""/>
        <dsp:cNvSpPr/>
      </dsp:nvSpPr>
      <dsp:spPr>
        <a:xfrm rot="5400000">
          <a:off x="3760405" y="4064246"/>
          <a:ext cx="500406" cy="37353"/>
        </a:xfrm>
        <a:custGeom>
          <a:avLst/>
          <a:gdLst/>
          <a:ahLst/>
          <a:cxnLst/>
          <a:rect l="0" t="0" r="0" b="0"/>
          <a:pathLst>
            <a:path>
              <a:moveTo>
                <a:pt x="0" y="18676"/>
              </a:moveTo>
              <a:lnTo>
                <a:pt x="500406"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8098" y="4070412"/>
        <a:ext cx="25020" cy="25020"/>
      </dsp:txXfrm>
    </dsp:sp>
    <dsp:sp modelId="{1C4E999D-2E13-4B2D-866F-D111A4B1A804}">
      <dsp:nvSpPr>
        <dsp:cNvPr id="0" name=""/>
        <dsp:cNvSpPr/>
      </dsp:nvSpPr>
      <dsp:spPr>
        <a:xfrm>
          <a:off x="3178328" y="4333126"/>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Claims Recon </a:t>
          </a:r>
        </a:p>
      </dsp:txBody>
      <dsp:txXfrm>
        <a:off x="3422097" y="4576895"/>
        <a:ext cx="1177021" cy="1177021"/>
      </dsp:txXfrm>
    </dsp:sp>
    <dsp:sp modelId="{CE5D8D4D-4B62-48FC-96EF-0490A0C25D9F}">
      <dsp:nvSpPr>
        <dsp:cNvPr id="0" name=""/>
        <dsp:cNvSpPr/>
      </dsp:nvSpPr>
      <dsp:spPr>
        <a:xfrm rot="9000000">
          <a:off x="2822947" y="3523004"/>
          <a:ext cx="500406" cy="37353"/>
        </a:xfrm>
        <a:custGeom>
          <a:avLst/>
          <a:gdLst/>
          <a:ahLst/>
          <a:cxnLst/>
          <a:rect l="0" t="0" r="0" b="0"/>
          <a:pathLst>
            <a:path>
              <a:moveTo>
                <a:pt x="0" y="18676"/>
              </a:moveTo>
              <a:lnTo>
                <a:pt x="500406"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60640" y="3529171"/>
        <a:ext cx="25020" cy="25020"/>
      </dsp:txXfrm>
    </dsp:sp>
    <dsp:sp modelId="{A59725AD-C177-4030-957F-D857EDBEBC14}">
      <dsp:nvSpPr>
        <dsp:cNvPr id="0" name=""/>
        <dsp:cNvSpPr/>
      </dsp:nvSpPr>
      <dsp:spPr>
        <a:xfrm>
          <a:off x="1303413" y="3250643"/>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Litigation Trusts </a:t>
          </a:r>
        </a:p>
      </dsp:txBody>
      <dsp:txXfrm>
        <a:off x="1547182" y="3494412"/>
        <a:ext cx="1177021" cy="1177021"/>
      </dsp:txXfrm>
    </dsp:sp>
    <dsp:sp modelId="{E78396B3-3C71-4926-8182-D7CDFEFBBDD7}">
      <dsp:nvSpPr>
        <dsp:cNvPr id="0" name=""/>
        <dsp:cNvSpPr/>
      </dsp:nvSpPr>
      <dsp:spPr>
        <a:xfrm rot="12577122">
          <a:off x="2795711" y="2440518"/>
          <a:ext cx="525714" cy="37353"/>
        </a:xfrm>
        <a:custGeom>
          <a:avLst/>
          <a:gdLst/>
          <a:ahLst/>
          <a:cxnLst/>
          <a:rect l="0" t="0" r="0" b="0"/>
          <a:pathLst>
            <a:path>
              <a:moveTo>
                <a:pt x="0" y="18676"/>
              </a:moveTo>
              <a:lnTo>
                <a:pt x="525714" y="186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45426" y="2446052"/>
        <a:ext cx="26285" cy="26285"/>
      </dsp:txXfrm>
    </dsp:sp>
    <dsp:sp modelId="{B0FFA868-84EF-422C-96AF-2F73EFE69F59}">
      <dsp:nvSpPr>
        <dsp:cNvPr id="0" name=""/>
        <dsp:cNvSpPr/>
      </dsp:nvSpPr>
      <dsp:spPr>
        <a:xfrm>
          <a:off x="1274249" y="1085670"/>
          <a:ext cx="1664559" cy="16645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Equitable </a:t>
          </a:r>
          <a:r>
            <a:rPr lang="en-US" sz="1500" b="0" kern="1200" dirty="0"/>
            <a:t>Mootness</a:t>
          </a:r>
          <a:r>
            <a:rPr lang="en-US" sz="1500" b="1" kern="1200" dirty="0"/>
            <a:t> </a:t>
          </a:r>
        </a:p>
        <a:p>
          <a:pPr marL="0" lvl="0" indent="0" algn="ctr" defTabSz="666750">
            <a:lnSpc>
              <a:spcPct val="90000"/>
            </a:lnSpc>
            <a:spcBef>
              <a:spcPct val="0"/>
            </a:spcBef>
            <a:spcAft>
              <a:spcPct val="35000"/>
            </a:spcAft>
            <a:buNone/>
          </a:pPr>
          <a:endParaRPr lang="en-US" sz="1500" kern="1200" dirty="0"/>
        </a:p>
      </dsp:txBody>
      <dsp:txXfrm>
        <a:off x="1518018" y="1329439"/>
        <a:ext cx="1177021" cy="1177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2864971" y="2174723"/>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Post Confirmation </a:t>
          </a:r>
        </a:p>
      </dsp:txBody>
      <dsp:txXfrm>
        <a:off x="3105325" y="2415077"/>
        <a:ext cx="1160531" cy="1160531"/>
      </dsp:txXfrm>
    </dsp:sp>
    <dsp:sp modelId="{E4D022C3-65D9-4655-AA57-6713757DCDEB}">
      <dsp:nvSpPr>
        <dsp:cNvPr id="0" name=""/>
        <dsp:cNvSpPr/>
      </dsp:nvSpPr>
      <dsp:spPr>
        <a:xfrm rot="16200000">
          <a:off x="3476419" y="1945512"/>
          <a:ext cx="418343" cy="40078"/>
        </a:xfrm>
        <a:custGeom>
          <a:avLst/>
          <a:gdLst/>
          <a:ahLst/>
          <a:cxnLst/>
          <a:rect l="0" t="0" r="0" b="0"/>
          <a:pathLst>
            <a:path>
              <a:moveTo>
                <a:pt x="0" y="20039"/>
              </a:moveTo>
              <a:lnTo>
                <a:pt x="418343"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5132" y="1955092"/>
        <a:ext cx="20917" cy="20917"/>
      </dsp:txXfrm>
    </dsp:sp>
    <dsp:sp modelId="{93A1E8AA-5C4C-4161-AD7F-084F36BEDC5A}">
      <dsp:nvSpPr>
        <dsp:cNvPr id="0" name=""/>
        <dsp:cNvSpPr/>
      </dsp:nvSpPr>
      <dsp:spPr>
        <a:xfrm>
          <a:off x="2668556" y="-35017"/>
          <a:ext cx="2034070" cy="17913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Effect</a:t>
          </a:r>
          <a:r>
            <a:rPr lang="en-US" sz="1400" kern="1200" dirty="0"/>
            <a:t> </a:t>
          </a:r>
        </a:p>
      </dsp:txBody>
      <dsp:txXfrm>
        <a:off x="2966439" y="227327"/>
        <a:ext cx="1438304" cy="1266709"/>
      </dsp:txXfrm>
    </dsp:sp>
    <dsp:sp modelId="{0C6D9F21-B90A-4235-8ED5-74DABA2082AC}">
      <dsp:nvSpPr>
        <dsp:cNvPr id="0" name=""/>
        <dsp:cNvSpPr/>
      </dsp:nvSpPr>
      <dsp:spPr>
        <a:xfrm rot="19800000">
          <a:off x="4363216" y="2441638"/>
          <a:ext cx="493422" cy="40078"/>
        </a:xfrm>
        <a:custGeom>
          <a:avLst/>
          <a:gdLst/>
          <a:ahLst/>
          <a:cxnLst/>
          <a:rect l="0" t="0" r="0" b="0"/>
          <a:pathLst>
            <a:path>
              <a:moveTo>
                <a:pt x="0" y="20039"/>
              </a:moveTo>
              <a:lnTo>
                <a:pt x="493422"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7591" y="2449342"/>
        <a:ext cx="24671" cy="24671"/>
      </dsp:txXfrm>
    </dsp:sp>
    <dsp:sp modelId="{CF442C3A-DC16-4977-BC6E-B7C436DD98D9}">
      <dsp:nvSpPr>
        <dsp:cNvPr id="0" name=""/>
        <dsp:cNvSpPr/>
      </dsp:nvSpPr>
      <dsp:spPr>
        <a:xfrm>
          <a:off x="4713643" y="1107392"/>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Jurisdiction </a:t>
          </a:r>
        </a:p>
      </dsp:txBody>
      <dsp:txXfrm>
        <a:off x="4953997" y="1347746"/>
        <a:ext cx="1160531" cy="1160531"/>
      </dsp:txXfrm>
    </dsp:sp>
    <dsp:sp modelId="{94B99CD4-E7D2-4A04-838B-CBEF1E71C0ED}">
      <dsp:nvSpPr>
        <dsp:cNvPr id="0" name=""/>
        <dsp:cNvSpPr/>
      </dsp:nvSpPr>
      <dsp:spPr>
        <a:xfrm rot="1785906">
          <a:off x="4363018" y="3514125"/>
          <a:ext cx="529476" cy="40078"/>
        </a:xfrm>
        <a:custGeom>
          <a:avLst/>
          <a:gdLst/>
          <a:ahLst/>
          <a:cxnLst/>
          <a:rect l="0" t="0" r="0" b="0"/>
          <a:pathLst>
            <a:path>
              <a:moveTo>
                <a:pt x="0" y="20039"/>
              </a:moveTo>
              <a:lnTo>
                <a:pt x="529476"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4519" y="3520927"/>
        <a:ext cx="26473" cy="26473"/>
      </dsp:txXfrm>
    </dsp:sp>
    <dsp:sp modelId="{E120334C-2698-451E-B36C-E790E8ABF2D7}">
      <dsp:nvSpPr>
        <dsp:cNvPr id="0" name=""/>
        <dsp:cNvSpPr/>
      </dsp:nvSpPr>
      <dsp:spPr>
        <a:xfrm>
          <a:off x="4749301" y="3252365"/>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Plan Modifications</a:t>
          </a:r>
        </a:p>
      </dsp:txBody>
      <dsp:txXfrm>
        <a:off x="4989655" y="3492719"/>
        <a:ext cx="1160531" cy="1160531"/>
      </dsp:txXfrm>
    </dsp:sp>
    <dsp:sp modelId="{05DCD365-F926-4445-AFC1-97870DDD778F}">
      <dsp:nvSpPr>
        <dsp:cNvPr id="0" name=""/>
        <dsp:cNvSpPr/>
      </dsp:nvSpPr>
      <dsp:spPr>
        <a:xfrm rot="5400000">
          <a:off x="3438880" y="4042635"/>
          <a:ext cx="493422" cy="40078"/>
        </a:xfrm>
        <a:custGeom>
          <a:avLst/>
          <a:gdLst/>
          <a:ahLst/>
          <a:cxnLst/>
          <a:rect l="0" t="0" r="0" b="0"/>
          <a:pathLst>
            <a:path>
              <a:moveTo>
                <a:pt x="0" y="20039"/>
              </a:moveTo>
              <a:lnTo>
                <a:pt x="493422"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255" y="4050338"/>
        <a:ext cx="24671" cy="24671"/>
      </dsp:txXfrm>
    </dsp:sp>
    <dsp:sp modelId="{1C4E999D-2E13-4B2D-866F-D111A4B1A804}">
      <dsp:nvSpPr>
        <dsp:cNvPr id="0" name=""/>
        <dsp:cNvSpPr/>
      </dsp:nvSpPr>
      <dsp:spPr>
        <a:xfrm>
          <a:off x="2864971" y="4309385"/>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Claims Recon </a:t>
          </a:r>
        </a:p>
      </dsp:txBody>
      <dsp:txXfrm>
        <a:off x="3105325" y="4549739"/>
        <a:ext cx="1160531" cy="1160531"/>
      </dsp:txXfrm>
    </dsp:sp>
    <dsp:sp modelId="{CE5D8D4D-4B62-48FC-96EF-0490A0C25D9F}">
      <dsp:nvSpPr>
        <dsp:cNvPr id="0" name=""/>
        <dsp:cNvSpPr/>
      </dsp:nvSpPr>
      <dsp:spPr>
        <a:xfrm rot="9000000">
          <a:off x="2514544" y="3508969"/>
          <a:ext cx="493422" cy="40078"/>
        </a:xfrm>
        <a:custGeom>
          <a:avLst/>
          <a:gdLst/>
          <a:ahLst/>
          <a:cxnLst/>
          <a:rect l="0" t="0" r="0" b="0"/>
          <a:pathLst>
            <a:path>
              <a:moveTo>
                <a:pt x="0" y="20039"/>
              </a:moveTo>
              <a:lnTo>
                <a:pt x="493422"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48920" y="3516673"/>
        <a:ext cx="24671" cy="24671"/>
      </dsp:txXfrm>
    </dsp:sp>
    <dsp:sp modelId="{A59725AD-C177-4030-957F-D857EDBEBC14}">
      <dsp:nvSpPr>
        <dsp:cNvPr id="0" name=""/>
        <dsp:cNvSpPr/>
      </dsp:nvSpPr>
      <dsp:spPr>
        <a:xfrm>
          <a:off x="1016299" y="3242054"/>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Litigation Trusts </a:t>
          </a:r>
        </a:p>
      </dsp:txBody>
      <dsp:txXfrm>
        <a:off x="1256653" y="3482408"/>
        <a:ext cx="1160531" cy="1160531"/>
      </dsp:txXfrm>
    </dsp:sp>
    <dsp:sp modelId="{E78396B3-3C71-4926-8182-D7CDFEFBBDD7}">
      <dsp:nvSpPr>
        <dsp:cNvPr id="0" name=""/>
        <dsp:cNvSpPr/>
      </dsp:nvSpPr>
      <dsp:spPr>
        <a:xfrm rot="12577122">
          <a:off x="2487689" y="2441635"/>
          <a:ext cx="518376" cy="40078"/>
        </a:xfrm>
        <a:custGeom>
          <a:avLst/>
          <a:gdLst/>
          <a:ahLst/>
          <a:cxnLst/>
          <a:rect l="0" t="0" r="0" b="0"/>
          <a:pathLst>
            <a:path>
              <a:moveTo>
                <a:pt x="0" y="20039"/>
              </a:moveTo>
              <a:lnTo>
                <a:pt x="518376" y="2003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33918" y="2448714"/>
        <a:ext cx="25918" cy="25918"/>
      </dsp:txXfrm>
    </dsp:sp>
    <dsp:sp modelId="{B0FFA868-84EF-422C-96AF-2F73EFE69F59}">
      <dsp:nvSpPr>
        <dsp:cNvPr id="0" name=""/>
        <dsp:cNvSpPr/>
      </dsp:nvSpPr>
      <dsp:spPr>
        <a:xfrm>
          <a:off x="987544" y="1107385"/>
          <a:ext cx="1641239" cy="16412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Equitable </a:t>
          </a:r>
          <a:r>
            <a:rPr lang="en-US" sz="1400" b="0" kern="1200" dirty="0"/>
            <a:t>Mootness</a:t>
          </a:r>
          <a:r>
            <a:rPr lang="en-US" sz="1400" b="1" kern="1200" dirty="0"/>
            <a:t> </a:t>
          </a:r>
        </a:p>
        <a:p>
          <a:pPr marL="0" lvl="0" indent="0" algn="ctr" defTabSz="622300">
            <a:lnSpc>
              <a:spcPct val="90000"/>
            </a:lnSpc>
            <a:spcBef>
              <a:spcPct val="0"/>
            </a:spcBef>
            <a:spcAft>
              <a:spcPct val="35000"/>
            </a:spcAft>
            <a:buNone/>
          </a:pPr>
          <a:endParaRPr lang="en-US" sz="1400" kern="1200" dirty="0"/>
        </a:p>
      </dsp:txBody>
      <dsp:txXfrm>
        <a:off x="1227898" y="1347739"/>
        <a:ext cx="1160531" cy="1160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2816278" y="2055330"/>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Post Confirmation </a:t>
          </a:r>
        </a:p>
      </dsp:txBody>
      <dsp:txXfrm>
        <a:off x="3045079" y="2284131"/>
        <a:ext cx="1104750" cy="1104750"/>
      </dsp:txXfrm>
    </dsp:sp>
    <dsp:sp modelId="{E4D022C3-65D9-4655-AA57-6713757DCDEB}">
      <dsp:nvSpPr>
        <dsp:cNvPr id="0" name=""/>
        <dsp:cNvSpPr/>
      </dsp:nvSpPr>
      <dsp:spPr>
        <a:xfrm rot="16200000">
          <a:off x="3361985" y="1800784"/>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85681" y="1808087"/>
        <a:ext cx="23546" cy="23546"/>
      </dsp:txXfrm>
    </dsp:sp>
    <dsp:sp modelId="{93A1E8AA-5C4C-4161-AD7F-084F36BEDC5A}">
      <dsp:nvSpPr>
        <dsp:cNvPr id="0" name=""/>
        <dsp:cNvSpPr/>
      </dsp:nvSpPr>
      <dsp:spPr>
        <a:xfrm>
          <a:off x="2816278" y="22038"/>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Effect</a:t>
          </a:r>
          <a:r>
            <a:rPr lang="en-US" sz="1200" b="0" kern="1200" dirty="0"/>
            <a:t> </a:t>
          </a:r>
        </a:p>
      </dsp:txBody>
      <dsp:txXfrm>
        <a:off x="3045079" y="250839"/>
        <a:ext cx="1104750" cy="1104750"/>
      </dsp:txXfrm>
    </dsp:sp>
    <dsp:sp modelId="{0C6D9F21-B90A-4235-8ED5-74DABA2082AC}">
      <dsp:nvSpPr>
        <dsp:cNvPr id="0" name=""/>
        <dsp:cNvSpPr/>
      </dsp:nvSpPr>
      <dsp:spPr>
        <a:xfrm rot="19800000">
          <a:off x="4253468" y="2350316"/>
          <a:ext cx="306105" cy="38151"/>
        </a:xfrm>
        <a:custGeom>
          <a:avLst/>
          <a:gdLst/>
          <a:ahLst/>
          <a:cxnLst/>
          <a:rect l="0" t="0" r="0" b="0"/>
          <a:pathLst>
            <a:path>
              <a:moveTo>
                <a:pt x="0" y="19075"/>
              </a:moveTo>
              <a:lnTo>
                <a:pt x="306105"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8868" y="2361739"/>
        <a:ext cx="15305" cy="15305"/>
      </dsp:txXfrm>
    </dsp:sp>
    <dsp:sp modelId="{CF442C3A-DC16-4977-BC6E-B7C436DD98D9}">
      <dsp:nvSpPr>
        <dsp:cNvPr id="0" name=""/>
        <dsp:cNvSpPr/>
      </dsp:nvSpPr>
      <dsp:spPr>
        <a:xfrm>
          <a:off x="4400888" y="905853"/>
          <a:ext cx="1914897" cy="18280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t>Jx</a:t>
          </a:r>
          <a:r>
            <a:rPr lang="en-US" sz="1400" kern="1200" dirty="0"/>
            <a:t> </a:t>
          </a:r>
        </a:p>
      </dsp:txBody>
      <dsp:txXfrm>
        <a:off x="4681318" y="1173560"/>
        <a:ext cx="1354037" cy="1292601"/>
      </dsp:txXfrm>
    </dsp:sp>
    <dsp:sp modelId="{94B99CD4-E7D2-4A04-838B-CBEF1E71C0ED}">
      <dsp:nvSpPr>
        <dsp:cNvPr id="0" name=""/>
        <dsp:cNvSpPr/>
      </dsp:nvSpPr>
      <dsp:spPr>
        <a:xfrm rot="1785906">
          <a:off x="4242238" y="3330664"/>
          <a:ext cx="505281" cy="38151"/>
        </a:xfrm>
        <a:custGeom>
          <a:avLst/>
          <a:gdLst/>
          <a:ahLst/>
          <a:cxnLst/>
          <a:rect l="0" t="0" r="0" b="0"/>
          <a:pathLst>
            <a:path>
              <a:moveTo>
                <a:pt x="0" y="19075"/>
              </a:moveTo>
              <a:lnTo>
                <a:pt x="505281"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82246" y="3337108"/>
        <a:ext cx="25264" cy="25264"/>
      </dsp:txXfrm>
    </dsp:sp>
    <dsp:sp modelId="{E120334C-2698-451E-B36C-E790E8ABF2D7}">
      <dsp:nvSpPr>
        <dsp:cNvPr id="0" name=""/>
        <dsp:cNvSpPr/>
      </dsp:nvSpPr>
      <dsp:spPr>
        <a:xfrm>
          <a:off x="4611126" y="3081797"/>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Plan Modifications</a:t>
          </a:r>
        </a:p>
      </dsp:txBody>
      <dsp:txXfrm>
        <a:off x="4839927" y="3310598"/>
        <a:ext cx="1104750" cy="1104750"/>
      </dsp:txXfrm>
    </dsp:sp>
    <dsp:sp modelId="{05DCD365-F926-4445-AFC1-97870DDD778F}">
      <dsp:nvSpPr>
        <dsp:cNvPr id="0" name=""/>
        <dsp:cNvSpPr/>
      </dsp:nvSpPr>
      <dsp:spPr>
        <a:xfrm rot="5400000">
          <a:off x="3361985" y="3834076"/>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85681" y="3841378"/>
        <a:ext cx="23546" cy="23546"/>
      </dsp:txXfrm>
    </dsp:sp>
    <dsp:sp modelId="{1C4E999D-2E13-4B2D-866F-D111A4B1A804}">
      <dsp:nvSpPr>
        <dsp:cNvPr id="0" name=""/>
        <dsp:cNvSpPr/>
      </dsp:nvSpPr>
      <dsp:spPr>
        <a:xfrm>
          <a:off x="2816278" y="4088622"/>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Claims Recon </a:t>
          </a:r>
        </a:p>
      </dsp:txBody>
      <dsp:txXfrm>
        <a:off x="3045079" y="4317423"/>
        <a:ext cx="1104750" cy="1104750"/>
      </dsp:txXfrm>
    </dsp:sp>
    <dsp:sp modelId="{CE5D8D4D-4B62-48FC-96EF-0490A0C25D9F}">
      <dsp:nvSpPr>
        <dsp:cNvPr id="0" name=""/>
        <dsp:cNvSpPr/>
      </dsp:nvSpPr>
      <dsp:spPr>
        <a:xfrm rot="9000000">
          <a:off x="2481544" y="3325753"/>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05240" y="3333055"/>
        <a:ext cx="23546" cy="23546"/>
      </dsp:txXfrm>
    </dsp:sp>
    <dsp:sp modelId="{A59725AD-C177-4030-957F-D857EDBEBC14}">
      <dsp:nvSpPr>
        <dsp:cNvPr id="0" name=""/>
        <dsp:cNvSpPr/>
      </dsp:nvSpPr>
      <dsp:spPr>
        <a:xfrm>
          <a:off x="1055396" y="3071976"/>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Litigation Trusts </a:t>
          </a:r>
        </a:p>
      </dsp:txBody>
      <dsp:txXfrm>
        <a:off x="1284197" y="3300777"/>
        <a:ext cx="1104750" cy="1104750"/>
      </dsp:txXfrm>
    </dsp:sp>
    <dsp:sp modelId="{E78396B3-3C71-4926-8182-D7CDFEFBBDD7}">
      <dsp:nvSpPr>
        <dsp:cNvPr id="0" name=""/>
        <dsp:cNvSpPr/>
      </dsp:nvSpPr>
      <dsp:spPr>
        <a:xfrm rot="12577122">
          <a:off x="2455964" y="2309104"/>
          <a:ext cx="494708" cy="38151"/>
        </a:xfrm>
        <a:custGeom>
          <a:avLst/>
          <a:gdLst/>
          <a:ahLst/>
          <a:cxnLst/>
          <a:rect l="0" t="0" r="0" b="0"/>
          <a:pathLst>
            <a:path>
              <a:moveTo>
                <a:pt x="0" y="19075"/>
              </a:moveTo>
              <a:lnTo>
                <a:pt x="494708"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90951" y="2315812"/>
        <a:ext cx="24735" cy="24735"/>
      </dsp:txXfrm>
    </dsp:sp>
    <dsp:sp modelId="{B0FFA868-84EF-422C-96AF-2F73EFE69F59}">
      <dsp:nvSpPr>
        <dsp:cNvPr id="0" name=""/>
        <dsp:cNvSpPr/>
      </dsp:nvSpPr>
      <dsp:spPr>
        <a:xfrm>
          <a:off x="1028006" y="1038677"/>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Equitable </a:t>
          </a:r>
          <a:r>
            <a:rPr lang="en-US" sz="1400" b="0" kern="1200" dirty="0"/>
            <a:t>Mootness</a:t>
          </a:r>
          <a:r>
            <a:rPr lang="en-US" sz="1400" b="1" kern="1200" dirty="0"/>
            <a:t> </a:t>
          </a:r>
        </a:p>
        <a:p>
          <a:pPr marL="0" lvl="0" indent="0" algn="ctr" defTabSz="622300">
            <a:lnSpc>
              <a:spcPct val="90000"/>
            </a:lnSpc>
            <a:spcBef>
              <a:spcPct val="0"/>
            </a:spcBef>
            <a:spcAft>
              <a:spcPct val="35000"/>
            </a:spcAft>
            <a:buNone/>
          </a:pPr>
          <a:endParaRPr lang="en-US" sz="1400" kern="1200" dirty="0"/>
        </a:p>
      </dsp:txBody>
      <dsp:txXfrm>
        <a:off x="1256807" y="1267478"/>
        <a:ext cx="1104750" cy="1104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2786758" y="2055330"/>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Post Confirmation </a:t>
          </a:r>
        </a:p>
      </dsp:txBody>
      <dsp:txXfrm>
        <a:off x="3015559" y="2284131"/>
        <a:ext cx="1104750" cy="1104750"/>
      </dsp:txXfrm>
    </dsp:sp>
    <dsp:sp modelId="{E4D022C3-65D9-4655-AA57-6713757DCDEB}">
      <dsp:nvSpPr>
        <dsp:cNvPr id="0" name=""/>
        <dsp:cNvSpPr/>
      </dsp:nvSpPr>
      <dsp:spPr>
        <a:xfrm rot="16200000">
          <a:off x="3332465" y="1800784"/>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6161" y="1808087"/>
        <a:ext cx="23546" cy="23546"/>
      </dsp:txXfrm>
    </dsp:sp>
    <dsp:sp modelId="{93A1E8AA-5C4C-4161-AD7F-084F36BEDC5A}">
      <dsp:nvSpPr>
        <dsp:cNvPr id="0" name=""/>
        <dsp:cNvSpPr/>
      </dsp:nvSpPr>
      <dsp:spPr>
        <a:xfrm>
          <a:off x="2786758" y="22038"/>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Effect</a:t>
          </a:r>
          <a:r>
            <a:rPr lang="en-US" sz="1200" b="0" kern="1200" dirty="0"/>
            <a:t> </a:t>
          </a:r>
        </a:p>
      </dsp:txBody>
      <dsp:txXfrm>
        <a:off x="3015559" y="250839"/>
        <a:ext cx="1104750" cy="1104750"/>
      </dsp:txXfrm>
    </dsp:sp>
    <dsp:sp modelId="{0C6D9F21-B90A-4235-8ED5-74DABA2082AC}">
      <dsp:nvSpPr>
        <dsp:cNvPr id="0" name=""/>
        <dsp:cNvSpPr/>
      </dsp:nvSpPr>
      <dsp:spPr>
        <a:xfrm rot="19800000">
          <a:off x="4212906" y="2309107"/>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6602" y="2316410"/>
        <a:ext cx="23546" cy="23546"/>
      </dsp:txXfrm>
    </dsp:sp>
    <dsp:sp modelId="{CF442C3A-DC16-4977-BC6E-B7C436DD98D9}">
      <dsp:nvSpPr>
        <dsp:cNvPr id="0" name=""/>
        <dsp:cNvSpPr/>
      </dsp:nvSpPr>
      <dsp:spPr>
        <a:xfrm>
          <a:off x="4547640" y="1038684"/>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JX</a:t>
          </a:r>
          <a:r>
            <a:rPr lang="en-US" sz="1400" kern="1200" dirty="0"/>
            <a:t> </a:t>
          </a:r>
        </a:p>
      </dsp:txBody>
      <dsp:txXfrm>
        <a:off x="4776441" y="1267485"/>
        <a:ext cx="1104750" cy="1104750"/>
      </dsp:txXfrm>
    </dsp:sp>
    <dsp:sp modelId="{94B99CD4-E7D2-4A04-838B-CBEF1E71C0ED}">
      <dsp:nvSpPr>
        <dsp:cNvPr id="0" name=""/>
        <dsp:cNvSpPr/>
      </dsp:nvSpPr>
      <dsp:spPr>
        <a:xfrm rot="1785906">
          <a:off x="4226930" y="3277180"/>
          <a:ext cx="289813" cy="38151"/>
        </a:xfrm>
        <a:custGeom>
          <a:avLst/>
          <a:gdLst/>
          <a:ahLst/>
          <a:cxnLst/>
          <a:rect l="0" t="0" r="0" b="0"/>
          <a:pathLst>
            <a:path>
              <a:moveTo>
                <a:pt x="0" y="19075"/>
              </a:moveTo>
              <a:lnTo>
                <a:pt x="289813"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592" y="3289010"/>
        <a:ext cx="14490" cy="14490"/>
      </dsp:txXfrm>
    </dsp:sp>
    <dsp:sp modelId="{E120334C-2698-451E-B36C-E790E8ABF2D7}">
      <dsp:nvSpPr>
        <dsp:cNvPr id="0" name=""/>
        <dsp:cNvSpPr/>
      </dsp:nvSpPr>
      <dsp:spPr>
        <a:xfrm>
          <a:off x="4346291" y="2920484"/>
          <a:ext cx="2032980" cy="188497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Plan Mods</a:t>
          </a:r>
        </a:p>
      </dsp:txBody>
      <dsp:txXfrm>
        <a:off x="4644014" y="3196533"/>
        <a:ext cx="1437534" cy="1332880"/>
      </dsp:txXfrm>
    </dsp:sp>
    <dsp:sp modelId="{05DCD365-F926-4445-AFC1-97870DDD778F}">
      <dsp:nvSpPr>
        <dsp:cNvPr id="0" name=""/>
        <dsp:cNvSpPr/>
      </dsp:nvSpPr>
      <dsp:spPr>
        <a:xfrm rot="5400000">
          <a:off x="3332465" y="3834076"/>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6161" y="3841378"/>
        <a:ext cx="23546" cy="23546"/>
      </dsp:txXfrm>
    </dsp:sp>
    <dsp:sp modelId="{1C4E999D-2E13-4B2D-866F-D111A4B1A804}">
      <dsp:nvSpPr>
        <dsp:cNvPr id="0" name=""/>
        <dsp:cNvSpPr/>
      </dsp:nvSpPr>
      <dsp:spPr>
        <a:xfrm>
          <a:off x="2786758" y="4088622"/>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Claims Recon </a:t>
          </a:r>
        </a:p>
      </dsp:txBody>
      <dsp:txXfrm>
        <a:off x="3015559" y="4317423"/>
        <a:ext cx="1104750" cy="1104750"/>
      </dsp:txXfrm>
    </dsp:sp>
    <dsp:sp modelId="{CE5D8D4D-4B62-48FC-96EF-0490A0C25D9F}">
      <dsp:nvSpPr>
        <dsp:cNvPr id="0" name=""/>
        <dsp:cNvSpPr/>
      </dsp:nvSpPr>
      <dsp:spPr>
        <a:xfrm rot="9000000">
          <a:off x="2452023" y="3325753"/>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75719" y="3333055"/>
        <a:ext cx="23546" cy="23546"/>
      </dsp:txXfrm>
    </dsp:sp>
    <dsp:sp modelId="{A59725AD-C177-4030-957F-D857EDBEBC14}">
      <dsp:nvSpPr>
        <dsp:cNvPr id="0" name=""/>
        <dsp:cNvSpPr/>
      </dsp:nvSpPr>
      <dsp:spPr>
        <a:xfrm>
          <a:off x="1025875" y="3071976"/>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Litigation Trusts </a:t>
          </a:r>
        </a:p>
      </dsp:txBody>
      <dsp:txXfrm>
        <a:off x="1254676" y="3300777"/>
        <a:ext cx="1104750" cy="1104750"/>
      </dsp:txXfrm>
    </dsp:sp>
    <dsp:sp modelId="{E78396B3-3C71-4926-8182-D7CDFEFBBDD7}">
      <dsp:nvSpPr>
        <dsp:cNvPr id="0" name=""/>
        <dsp:cNvSpPr/>
      </dsp:nvSpPr>
      <dsp:spPr>
        <a:xfrm rot="12577122">
          <a:off x="2426444" y="2309104"/>
          <a:ext cx="494708" cy="38151"/>
        </a:xfrm>
        <a:custGeom>
          <a:avLst/>
          <a:gdLst/>
          <a:ahLst/>
          <a:cxnLst/>
          <a:rect l="0" t="0" r="0" b="0"/>
          <a:pathLst>
            <a:path>
              <a:moveTo>
                <a:pt x="0" y="19075"/>
              </a:moveTo>
              <a:lnTo>
                <a:pt x="494708"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61430" y="2315812"/>
        <a:ext cx="24735" cy="24735"/>
      </dsp:txXfrm>
    </dsp:sp>
    <dsp:sp modelId="{B0FFA868-84EF-422C-96AF-2F73EFE69F59}">
      <dsp:nvSpPr>
        <dsp:cNvPr id="0" name=""/>
        <dsp:cNvSpPr/>
      </dsp:nvSpPr>
      <dsp:spPr>
        <a:xfrm>
          <a:off x="998485" y="1038677"/>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Equitable </a:t>
          </a:r>
          <a:r>
            <a:rPr lang="en-US" sz="1400" b="0" kern="1200" dirty="0"/>
            <a:t>Mootness</a:t>
          </a:r>
          <a:r>
            <a:rPr lang="en-US" sz="1400" b="1" kern="1200" dirty="0"/>
            <a:t> </a:t>
          </a:r>
        </a:p>
        <a:p>
          <a:pPr marL="0" lvl="0" indent="0" algn="ctr" defTabSz="622300">
            <a:lnSpc>
              <a:spcPct val="90000"/>
            </a:lnSpc>
            <a:spcBef>
              <a:spcPct val="0"/>
            </a:spcBef>
            <a:spcAft>
              <a:spcPct val="35000"/>
            </a:spcAft>
            <a:buNone/>
          </a:pPr>
          <a:endParaRPr lang="en-US" sz="1900" kern="1200" dirty="0"/>
        </a:p>
      </dsp:txBody>
      <dsp:txXfrm>
        <a:off x="1227286" y="1267478"/>
        <a:ext cx="1104750" cy="1104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2904415" y="1992992"/>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Post Confirmation </a:t>
          </a:r>
        </a:p>
      </dsp:txBody>
      <dsp:txXfrm>
        <a:off x="3133216" y="2221793"/>
        <a:ext cx="1104750" cy="1104750"/>
      </dsp:txXfrm>
    </dsp:sp>
    <dsp:sp modelId="{E4D022C3-65D9-4655-AA57-6713757DCDEB}">
      <dsp:nvSpPr>
        <dsp:cNvPr id="0" name=""/>
        <dsp:cNvSpPr/>
      </dsp:nvSpPr>
      <dsp:spPr>
        <a:xfrm rot="16200000">
          <a:off x="3450121" y="1738446"/>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818" y="1745749"/>
        <a:ext cx="23546" cy="23546"/>
      </dsp:txXfrm>
    </dsp:sp>
    <dsp:sp modelId="{93A1E8AA-5C4C-4161-AD7F-084F36BEDC5A}">
      <dsp:nvSpPr>
        <dsp:cNvPr id="0" name=""/>
        <dsp:cNvSpPr/>
      </dsp:nvSpPr>
      <dsp:spPr>
        <a:xfrm>
          <a:off x="2904415" y="-40299"/>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Effect</a:t>
          </a:r>
          <a:r>
            <a:rPr lang="en-US" sz="1200" b="0" kern="1200" dirty="0"/>
            <a:t> </a:t>
          </a:r>
        </a:p>
      </dsp:txBody>
      <dsp:txXfrm>
        <a:off x="3133216" y="188502"/>
        <a:ext cx="1104750" cy="1104750"/>
      </dsp:txXfrm>
    </dsp:sp>
    <dsp:sp modelId="{0C6D9F21-B90A-4235-8ED5-74DABA2082AC}">
      <dsp:nvSpPr>
        <dsp:cNvPr id="0" name=""/>
        <dsp:cNvSpPr/>
      </dsp:nvSpPr>
      <dsp:spPr>
        <a:xfrm rot="19800000">
          <a:off x="4330563" y="2246769"/>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4259" y="2254072"/>
        <a:ext cx="23546" cy="23546"/>
      </dsp:txXfrm>
    </dsp:sp>
    <dsp:sp modelId="{CF442C3A-DC16-4977-BC6E-B7C436DD98D9}">
      <dsp:nvSpPr>
        <dsp:cNvPr id="0" name=""/>
        <dsp:cNvSpPr/>
      </dsp:nvSpPr>
      <dsp:spPr>
        <a:xfrm>
          <a:off x="4665297" y="976346"/>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JX</a:t>
          </a:r>
          <a:r>
            <a:rPr lang="en-US" sz="1400" kern="1200" dirty="0"/>
            <a:t> </a:t>
          </a:r>
        </a:p>
      </dsp:txBody>
      <dsp:txXfrm>
        <a:off x="4894098" y="1205147"/>
        <a:ext cx="1104750" cy="1104750"/>
      </dsp:txXfrm>
    </dsp:sp>
    <dsp:sp modelId="{94B99CD4-E7D2-4A04-838B-CBEF1E71C0ED}">
      <dsp:nvSpPr>
        <dsp:cNvPr id="0" name=""/>
        <dsp:cNvSpPr/>
      </dsp:nvSpPr>
      <dsp:spPr>
        <a:xfrm rot="1785906">
          <a:off x="4330374" y="3268326"/>
          <a:ext cx="505281" cy="38151"/>
        </a:xfrm>
        <a:custGeom>
          <a:avLst/>
          <a:gdLst/>
          <a:ahLst/>
          <a:cxnLst/>
          <a:rect l="0" t="0" r="0" b="0"/>
          <a:pathLst>
            <a:path>
              <a:moveTo>
                <a:pt x="0" y="19075"/>
              </a:moveTo>
              <a:lnTo>
                <a:pt x="505281"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70382" y="3274770"/>
        <a:ext cx="25264" cy="25264"/>
      </dsp:txXfrm>
    </dsp:sp>
    <dsp:sp modelId="{E120334C-2698-451E-B36C-E790E8ABF2D7}">
      <dsp:nvSpPr>
        <dsp:cNvPr id="0" name=""/>
        <dsp:cNvSpPr/>
      </dsp:nvSpPr>
      <dsp:spPr>
        <a:xfrm>
          <a:off x="4699262" y="3019459"/>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Plan Modifications</a:t>
          </a:r>
        </a:p>
      </dsp:txBody>
      <dsp:txXfrm>
        <a:off x="4928063" y="3248260"/>
        <a:ext cx="1104750" cy="1104750"/>
      </dsp:txXfrm>
    </dsp:sp>
    <dsp:sp modelId="{05DCD365-F926-4445-AFC1-97870DDD778F}">
      <dsp:nvSpPr>
        <dsp:cNvPr id="0" name=""/>
        <dsp:cNvSpPr/>
      </dsp:nvSpPr>
      <dsp:spPr>
        <a:xfrm rot="5400000">
          <a:off x="3512459" y="3709400"/>
          <a:ext cx="346263" cy="38151"/>
        </a:xfrm>
        <a:custGeom>
          <a:avLst/>
          <a:gdLst/>
          <a:ahLst/>
          <a:cxnLst/>
          <a:rect l="0" t="0" r="0" b="0"/>
          <a:pathLst>
            <a:path>
              <a:moveTo>
                <a:pt x="0" y="19075"/>
              </a:moveTo>
              <a:lnTo>
                <a:pt x="346263"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6934" y="3719820"/>
        <a:ext cx="17313" cy="17313"/>
      </dsp:txXfrm>
    </dsp:sp>
    <dsp:sp modelId="{1C4E999D-2E13-4B2D-866F-D111A4B1A804}">
      <dsp:nvSpPr>
        <dsp:cNvPr id="0" name=""/>
        <dsp:cNvSpPr/>
      </dsp:nvSpPr>
      <dsp:spPr>
        <a:xfrm>
          <a:off x="2715206" y="3901608"/>
          <a:ext cx="1940770" cy="181170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Claims</a:t>
          </a:r>
        </a:p>
      </dsp:txBody>
      <dsp:txXfrm>
        <a:off x="2999425" y="4166926"/>
        <a:ext cx="1372332" cy="1281068"/>
      </dsp:txXfrm>
    </dsp:sp>
    <dsp:sp modelId="{CE5D8D4D-4B62-48FC-96EF-0490A0C25D9F}">
      <dsp:nvSpPr>
        <dsp:cNvPr id="0" name=""/>
        <dsp:cNvSpPr/>
      </dsp:nvSpPr>
      <dsp:spPr>
        <a:xfrm rot="9000000">
          <a:off x="2569680" y="3263415"/>
          <a:ext cx="470939" cy="38151"/>
        </a:xfrm>
        <a:custGeom>
          <a:avLst/>
          <a:gdLst/>
          <a:ahLst/>
          <a:cxnLst/>
          <a:rect l="0" t="0" r="0" b="0"/>
          <a:pathLst>
            <a:path>
              <a:moveTo>
                <a:pt x="0" y="19075"/>
              </a:moveTo>
              <a:lnTo>
                <a:pt x="470939"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93376" y="3270718"/>
        <a:ext cx="23546" cy="23546"/>
      </dsp:txXfrm>
    </dsp:sp>
    <dsp:sp modelId="{A59725AD-C177-4030-957F-D857EDBEBC14}">
      <dsp:nvSpPr>
        <dsp:cNvPr id="0" name=""/>
        <dsp:cNvSpPr/>
      </dsp:nvSpPr>
      <dsp:spPr>
        <a:xfrm>
          <a:off x="1143532" y="3009638"/>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Litigation Trusts </a:t>
          </a:r>
        </a:p>
      </dsp:txBody>
      <dsp:txXfrm>
        <a:off x="1372333" y="3238439"/>
        <a:ext cx="1104750" cy="1104750"/>
      </dsp:txXfrm>
    </dsp:sp>
    <dsp:sp modelId="{E78396B3-3C71-4926-8182-D7CDFEFBBDD7}">
      <dsp:nvSpPr>
        <dsp:cNvPr id="0" name=""/>
        <dsp:cNvSpPr/>
      </dsp:nvSpPr>
      <dsp:spPr>
        <a:xfrm rot="12577122">
          <a:off x="2544101" y="2246766"/>
          <a:ext cx="494708" cy="38151"/>
        </a:xfrm>
        <a:custGeom>
          <a:avLst/>
          <a:gdLst/>
          <a:ahLst/>
          <a:cxnLst/>
          <a:rect l="0" t="0" r="0" b="0"/>
          <a:pathLst>
            <a:path>
              <a:moveTo>
                <a:pt x="0" y="19075"/>
              </a:moveTo>
              <a:lnTo>
                <a:pt x="494708" y="190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79087" y="2253474"/>
        <a:ext cx="24735" cy="24735"/>
      </dsp:txXfrm>
    </dsp:sp>
    <dsp:sp modelId="{B0FFA868-84EF-422C-96AF-2F73EFE69F59}">
      <dsp:nvSpPr>
        <dsp:cNvPr id="0" name=""/>
        <dsp:cNvSpPr/>
      </dsp:nvSpPr>
      <dsp:spPr>
        <a:xfrm>
          <a:off x="1116142" y="976340"/>
          <a:ext cx="1562352" cy="15623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Equitable </a:t>
          </a:r>
          <a:r>
            <a:rPr lang="en-US" sz="1400" b="0" kern="1200" dirty="0"/>
            <a:t>Mootness</a:t>
          </a:r>
          <a:r>
            <a:rPr lang="en-US" sz="1400" b="1" kern="1200" dirty="0"/>
            <a:t> </a:t>
          </a:r>
        </a:p>
        <a:p>
          <a:pPr marL="0" lvl="0" indent="0" algn="ctr" defTabSz="622300">
            <a:lnSpc>
              <a:spcPct val="90000"/>
            </a:lnSpc>
            <a:spcBef>
              <a:spcPct val="0"/>
            </a:spcBef>
            <a:spcAft>
              <a:spcPct val="35000"/>
            </a:spcAft>
            <a:buNone/>
          </a:pPr>
          <a:endParaRPr lang="en-US" sz="1400" kern="1200" dirty="0"/>
        </a:p>
      </dsp:txBody>
      <dsp:txXfrm>
        <a:off x="1344943" y="1205141"/>
        <a:ext cx="1104750" cy="1104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9D-0096-4ADD-BCA0-70EA1FA45943}">
      <dsp:nvSpPr>
        <dsp:cNvPr id="0" name=""/>
        <dsp:cNvSpPr/>
      </dsp:nvSpPr>
      <dsp:spPr>
        <a:xfrm>
          <a:off x="3438955" y="2174662"/>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Post Confirmation </a:t>
          </a:r>
        </a:p>
      </dsp:txBody>
      <dsp:txXfrm>
        <a:off x="3680819" y="2416526"/>
        <a:ext cx="1167826" cy="1167826"/>
      </dsp:txXfrm>
    </dsp:sp>
    <dsp:sp modelId="{E4D022C3-65D9-4655-AA57-6713757DCDEB}">
      <dsp:nvSpPr>
        <dsp:cNvPr id="0" name=""/>
        <dsp:cNvSpPr/>
      </dsp:nvSpPr>
      <dsp:spPr>
        <a:xfrm rot="16200000">
          <a:off x="4015405" y="1906804"/>
          <a:ext cx="498654" cy="37061"/>
        </a:xfrm>
        <a:custGeom>
          <a:avLst/>
          <a:gdLst/>
          <a:ahLst/>
          <a:cxnLst/>
          <a:rect l="0" t="0" r="0" b="0"/>
          <a:pathLst>
            <a:path>
              <a:moveTo>
                <a:pt x="0" y="18530"/>
              </a:moveTo>
              <a:lnTo>
                <a:pt x="498654"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52266" y="1912868"/>
        <a:ext cx="24932" cy="24932"/>
      </dsp:txXfrm>
    </dsp:sp>
    <dsp:sp modelId="{93A1E8AA-5C4C-4161-AD7F-084F36BEDC5A}">
      <dsp:nvSpPr>
        <dsp:cNvPr id="0" name=""/>
        <dsp:cNvSpPr/>
      </dsp:nvSpPr>
      <dsp:spPr>
        <a:xfrm>
          <a:off x="3438955" y="24453"/>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Effect </a:t>
          </a:r>
        </a:p>
      </dsp:txBody>
      <dsp:txXfrm>
        <a:off x="3680819" y="266317"/>
        <a:ext cx="1167826" cy="1167826"/>
      </dsp:txXfrm>
    </dsp:sp>
    <dsp:sp modelId="{0C6D9F21-B90A-4235-8ED5-74DABA2082AC}">
      <dsp:nvSpPr>
        <dsp:cNvPr id="0" name=""/>
        <dsp:cNvSpPr/>
      </dsp:nvSpPr>
      <dsp:spPr>
        <a:xfrm rot="19800000">
          <a:off x="4946473" y="2444356"/>
          <a:ext cx="498654" cy="37061"/>
        </a:xfrm>
        <a:custGeom>
          <a:avLst/>
          <a:gdLst/>
          <a:ahLst/>
          <a:cxnLst/>
          <a:rect l="0" t="0" r="0" b="0"/>
          <a:pathLst>
            <a:path>
              <a:moveTo>
                <a:pt x="0" y="18530"/>
              </a:moveTo>
              <a:lnTo>
                <a:pt x="498654"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3334" y="2450421"/>
        <a:ext cx="24932" cy="24932"/>
      </dsp:txXfrm>
    </dsp:sp>
    <dsp:sp modelId="{CF442C3A-DC16-4977-BC6E-B7C436DD98D9}">
      <dsp:nvSpPr>
        <dsp:cNvPr id="0" name=""/>
        <dsp:cNvSpPr/>
      </dsp:nvSpPr>
      <dsp:spPr>
        <a:xfrm>
          <a:off x="5301091" y="1099557"/>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Jurisdiction </a:t>
          </a:r>
        </a:p>
      </dsp:txBody>
      <dsp:txXfrm>
        <a:off x="5542955" y="1341421"/>
        <a:ext cx="1167826" cy="1167826"/>
      </dsp:txXfrm>
    </dsp:sp>
    <dsp:sp modelId="{94B99CD4-E7D2-4A04-838B-CBEF1E71C0ED}">
      <dsp:nvSpPr>
        <dsp:cNvPr id="0" name=""/>
        <dsp:cNvSpPr/>
      </dsp:nvSpPr>
      <dsp:spPr>
        <a:xfrm rot="1785906">
          <a:off x="4946274" y="3524654"/>
          <a:ext cx="534971" cy="37061"/>
        </a:xfrm>
        <a:custGeom>
          <a:avLst/>
          <a:gdLst/>
          <a:ahLst/>
          <a:cxnLst/>
          <a:rect l="0" t="0" r="0" b="0"/>
          <a:pathLst>
            <a:path>
              <a:moveTo>
                <a:pt x="0" y="18530"/>
              </a:moveTo>
              <a:lnTo>
                <a:pt x="534971"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0385" y="3529811"/>
        <a:ext cx="26748" cy="26748"/>
      </dsp:txXfrm>
    </dsp:sp>
    <dsp:sp modelId="{E120334C-2698-451E-B36C-E790E8ABF2D7}">
      <dsp:nvSpPr>
        <dsp:cNvPr id="0" name=""/>
        <dsp:cNvSpPr/>
      </dsp:nvSpPr>
      <dsp:spPr>
        <a:xfrm>
          <a:off x="5337009" y="3260153"/>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Plan Modifications</a:t>
          </a:r>
        </a:p>
      </dsp:txBody>
      <dsp:txXfrm>
        <a:off x="5578873" y="3502017"/>
        <a:ext cx="1167826" cy="1167826"/>
      </dsp:txXfrm>
    </dsp:sp>
    <dsp:sp modelId="{05DCD365-F926-4445-AFC1-97870DDD778F}">
      <dsp:nvSpPr>
        <dsp:cNvPr id="0" name=""/>
        <dsp:cNvSpPr/>
      </dsp:nvSpPr>
      <dsp:spPr>
        <a:xfrm rot="5400000">
          <a:off x="4015405" y="4057013"/>
          <a:ext cx="498654" cy="37061"/>
        </a:xfrm>
        <a:custGeom>
          <a:avLst/>
          <a:gdLst/>
          <a:ahLst/>
          <a:cxnLst/>
          <a:rect l="0" t="0" r="0" b="0"/>
          <a:pathLst>
            <a:path>
              <a:moveTo>
                <a:pt x="0" y="18530"/>
              </a:moveTo>
              <a:lnTo>
                <a:pt x="498654"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52266" y="4063078"/>
        <a:ext cx="24932" cy="24932"/>
      </dsp:txXfrm>
    </dsp:sp>
    <dsp:sp modelId="{1C4E999D-2E13-4B2D-866F-D111A4B1A804}">
      <dsp:nvSpPr>
        <dsp:cNvPr id="0" name=""/>
        <dsp:cNvSpPr/>
      </dsp:nvSpPr>
      <dsp:spPr>
        <a:xfrm>
          <a:off x="3438955" y="4324872"/>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Claims Recon </a:t>
          </a:r>
        </a:p>
      </dsp:txBody>
      <dsp:txXfrm>
        <a:off x="3680819" y="4566736"/>
        <a:ext cx="1167826" cy="1167826"/>
      </dsp:txXfrm>
    </dsp:sp>
    <dsp:sp modelId="{CE5D8D4D-4B62-48FC-96EF-0490A0C25D9F}">
      <dsp:nvSpPr>
        <dsp:cNvPr id="0" name=""/>
        <dsp:cNvSpPr/>
      </dsp:nvSpPr>
      <dsp:spPr>
        <a:xfrm rot="9000000">
          <a:off x="3084337" y="3519461"/>
          <a:ext cx="498654" cy="37061"/>
        </a:xfrm>
        <a:custGeom>
          <a:avLst/>
          <a:gdLst/>
          <a:ahLst/>
          <a:cxnLst/>
          <a:rect l="0" t="0" r="0" b="0"/>
          <a:pathLst>
            <a:path>
              <a:moveTo>
                <a:pt x="0" y="18530"/>
              </a:moveTo>
              <a:lnTo>
                <a:pt x="498654"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21198" y="3525525"/>
        <a:ext cx="24932" cy="24932"/>
      </dsp:txXfrm>
    </dsp:sp>
    <dsp:sp modelId="{A59725AD-C177-4030-957F-D857EDBEBC14}">
      <dsp:nvSpPr>
        <dsp:cNvPr id="0" name=""/>
        <dsp:cNvSpPr/>
      </dsp:nvSpPr>
      <dsp:spPr>
        <a:xfrm>
          <a:off x="1576819" y="3249767"/>
          <a:ext cx="1651554" cy="165155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Litigation Trusts </a:t>
          </a:r>
        </a:p>
      </dsp:txBody>
      <dsp:txXfrm>
        <a:off x="1818683" y="3491631"/>
        <a:ext cx="1167826" cy="1167826"/>
      </dsp:txXfrm>
    </dsp:sp>
    <dsp:sp modelId="{E78396B3-3C71-4926-8182-D7CDFEFBBDD7}">
      <dsp:nvSpPr>
        <dsp:cNvPr id="0" name=""/>
        <dsp:cNvSpPr/>
      </dsp:nvSpPr>
      <dsp:spPr>
        <a:xfrm rot="12577122">
          <a:off x="3510619" y="2564207"/>
          <a:ext cx="38771" cy="37061"/>
        </a:xfrm>
        <a:custGeom>
          <a:avLst/>
          <a:gdLst/>
          <a:ahLst/>
          <a:cxnLst/>
          <a:rect l="0" t="0" r="0" b="0"/>
          <a:pathLst>
            <a:path>
              <a:moveTo>
                <a:pt x="0" y="18530"/>
              </a:moveTo>
              <a:lnTo>
                <a:pt x="38771" y="185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29035" y="2581769"/>
        <a:ext cx="1938" cy="1938"/>
      </dsp:txXfrm>
    </dsp:sp>
    <dsp:sp modelId="{B0FFA868-84EF-422C-96AF-2F73EFE69F59}">
      <dsp:nvSpPr>
        <dsp:cNvPr id="0" name=""/>
        <dsp:cNvSpPr/>
      </dsp:nvSpPr>
      <dsp:spPr>
        <a:xfrm>
          <a:off x="1039605" y="679387"/>
          <a:ext cx="2668053" cy="24918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Equitable </a:t>
          </a:r>
        </a:p>
        <a:p>
          <a:pPr marL="0" lvl="0" indent="0" algn="ctr" defTabSz="1066800">
            <a:lnSpc>
              <a:spcPct val="90000"/>
            </a:lnSpc>
            <a:spcBef>
              <a:spcPct val="0"/>
            </a:spcBef>
            <a:spcAft>
              <a:spcPct val="35000"/>
            </a:spcAft>
            <a:buNone/>
          </a:pPr>
          <a:r>
            <a:rPr lang="en-US" sz="2400" b="1" kern="1200" dirty="0"/>
            <a:t>Mootness </a:t>
          </a:r>
        </a:p>
        <a:p>
          <a:pPr marL="0" lvl="0" indent="0" algn="ctr" defTabSz="1066800">
            <a:lnSpc>
              <a:spcPct val="90000"/>
            </a:lnSpc>
            <a:spcBef>
              <a:spcPct val="0"/>
            </a:spcBef>
            <a:spcAft>
              <a:spcPct val="35000"/>
            </a:spcAft>
            <a:buNone/>
          </a:pPr>
          <a:endParaRPr lang="en-US" sz="1500" kern="1200" dirty="0"/>
        </a:p>
      </dsp:txBody>
      <dsp:txXfrm>
        <a:off x="1430332" y="1044315"/>
        <a:ext cx="1886599" cy="1762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D8ADF5-1CE9-405A-B245-568E7AB5FD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2A1A1-66A9-41FA-96AD-7B3D782E1E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9F6BEE-37F6-4B5B-9478-0D958C56754A}" type="datetimeFigureOut">
              <a:rPr lang="en-US" smtClean="0"/>
              <a:t>10/17/2023</a:t>
            </a:fld>
            <a:endParaRPr lang="en-US"/>
          </a:p>
        </p:txBody>
      </p:sp>
      <p:sp>
        <p:nvSpPr>
          <p:cNvPr id="4" name="Footer Placeholder 3">
            <a:extLst>
              <a:ext uri="{FF2B5EF4-FFF2-40B4-BE49-F238E27FC236}">
                <a16:creationId xmlns:a16="http://schemas.microsoft.com/office/drawing/2014/main" id="{0131432B-85D8-4FF8-9042-5A49B07704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E0CA1-9B74-4DBB-A124-1FE52B5042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7C4861-596A-4D0A-A3C9-477849AB82CD}" type="slidenum">
              <a:rPr lang="en-US" smtClean="0"/>
              <a:t>‹#›</a:t>
            </a:fld>
            <a:endParaRPr lang="en-US"/>
          </a:p>
        </p:txBody>
      </p:sp>
    </p:spTree>
    <p:extLst>
      <p:ext uri="{BB962C8B-B14F-4D97-AF65-F5344CB8AC3E}">
        <p14:creationId xmlns:p14="http://schemas.microsoft.com/office/powerpoint/2010/main" val="367133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CAC4C-F821-49BA-86CF-E6FC9E73DD83}" type="datetimeFigureOut">
              <a:rPr lang="en-US" smtClean="0"/>
              <a:t>10/17/2023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B4854-9B1C-4535-9B61-56452256387B}" type="slidenum">
              <a:rPr lang="en-US" smtClean="0"/>
              <a:t>‹#›</a:t>
            </a:fld>
            <a:endParaRPr lang="en-US"/>
          </a:p>
        </p:txBody>
      </p:sp>
    </p:spTree>
    <p:extLst>
      <p:ext uri="{BB962C8B-B14F-4D97-AF65-F5344CB8AC3E}">
        <p14:creationId xmlns:p14="http://schemas.microsoft.com/office/powerpoint/2010/main" val="315133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a:t>
            </a:fld>
            <a:endParaRPr lang="en-US"/>
          </a:p>
        </p:txBody>
      </p:sp>
    </p:spTree>
    <p:extLst>
      <p:ext uri="{BB962C8B-B14F-4D97-AF65-F5344CB8AC3E}">
        <p14:creationId xmlns:p14="http://schemas.microsoft.com/office/powerpoint/2010/main" val="216805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10</a:t>
            </a:fld>
            <a:endParaRPr lang="en-US"/>
          </a:p>
        </p:txBody>
      </p:sp>
    </p:spTree>
    <p:extLst>
      <p:ext uri="{BB962C8B-B14F-4D97-AF65-F5344CB8AC3E}">
        <p14:creationId xmlns:p14="http://schemas.microsoft.com/office/powerpoint/2010/main" val="339699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11</a:t>
            </a:fld>
            <a:endParaRPr lang="en-US"/>
          </a:p>
        </p:txBody>
      </p:sp>
    </p:spTree>
    <p:extLst>
      <p:ext uri="{BB962C8B-B14F-4D97-AF65-F5344CB8AC3E}">
        <p14:creationId xmlns:p14="http://schemas.microsoft.com/office/powerpoint/2010/main" val="293757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12</a:t>
            </a:fld>
            <a:endParaRPr lang="en-US"/>
          </a:p>
        </p:txBody>
      </p:sp>
    </p:spTree>
    <p:extLst>
      <p:ext uri="{BB962C8B-B14F-4D97-AF65-F5344CB8AC3E}">
        <p14:creationId xmlns:p14="http://schemas.microsoft.com/office/powerpoint/2010/main" val="209782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13</a:t>
            </a:fld>
            <a:endParaRPr lang="en-US"/>
          </a:p>
        </p:txBody>
      </p:sp>
    </p:spTree>
    <p:extLst>
      <p:ext uri="{BB962C8B-B14F-4D97-AF65-F5344CB8AC3E}">
        <p14:creationId xmlns:p14="http://schemas.microsoft.com/office/powerpoint/2010/main" val="156865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14</a:t>
            </a:fld>
            <a:endParaRPr lang="en-US"/>
          </a:p>
        </p:txBody>
      </p:sp>
    </p:spTree>
    <p:extLst>
      <p:ext uri="{BB962C8B-B14F-4D97-AF65-F5344CB8AC3E}">
        <p14:creationId xmlns:p14="http://schemas.microsoft.com/office/powerpoint/2010/main" val="267530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15</a:t>
            </a:fld>
            <a:endParaRPr lang="en-US"/>
          </a:p>
        </p:txBody>
      </p:sp>
    </p:spTree>
    <p:extLst>
      <p:ext uri="{BB962C8B-B14F-4D97-AF65-F5344CB8AC3E}">
        <p14:creationId xmlns:p14="http://schemas.microsoft.com/office/powerpoint/2010/main" val="263362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16</a:t>
            </a:fld>
            <a:endParaRPr lang="en-US"/>
          </a:p>
        </p:txBody>
      </p:sp>
    </p:spTree>
    <p:extLst>
      <p:ext uri="{BB962C8B-B14F-4D97-AF65-F5344CB8AC3E}">
        <p14:creationId xmlns:p14="http://schemas.microsoft.com/office/powerpoint/2010/main" val="100341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17</a:t>
            </a:fld>
            <a:endParaRPr lang="en-US"/>
          </a:p>
        </p:txBody>
      </p:sp>
    </p:spTree>
    <p:extLst>
      <p:ext uri="{BB962C8B-B14F-4D97-AF65-F5344CB8AC3E}">
        <p14:creationId xmlns:p14="http://schemas.microsoft.com/office/powerpoint/2010/main" val="278779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Section 1101(2) defines “substantial consummation” as:</a:t>
            </a:r>
          </a:p>
          <a:p>
            <a:pPr algn="l"/>
            <a:r>
              <a:rPr lang="en-US" dirty="0"/>
              <a:t>	(A) transfer of all or substantially all of the property proposed by the plan to be transferred;</a:t>
            </a:r>
          </a:p>
          <a:p>
            <a:pPr algn="l"/>
            <a:r>
              <a:rPr lang="en-US" dirty="0"/>
              <a:t>	(B) assumption by the debtor or by the successor to the debtor under the plan of the business or of the management of all or substantially all of the property dealt with by the plan; and</a:t>
            </a:r>
          </a:p>
          <a:p>
            <a:pPr algn="l"/>
            <a:r>
              <a:rPr lang="en-US" dirty="0"/>
              <a:t>	(C) commencement of distribution under the plan.</a:t>
            </a:r>
          </a:p>
          <a:p>
            <a:endParaRPr lang="en-US" dirty="0"/>
          </a:p>
        </p:txBody>
      </p:sp>
      <p:sp>
        <p:nvSpPr>
          <p:cNvPr id="4" name="Slide Number Placeholder 3"/>
          <p:cNvSpPr>
            <a:spLocks noGrp="1"/>
          </p:cNvSpPr>
          <p:nvPr>
            <p:ph type="sldNum" sz="quarter" idx="5"/>
          </p:nvPr>
        </p:nvSpPr>
        <p:spPr/>
        <p:txBody>
          <a:bodyPr/>
          <a:lstStyle/>
          <a:p>
            <a:fld id="{63CB4854-9B1C-4535-9B61-56452256387B}" type="slidenum">
              <a:rPr lang="en-US" smtClean="0"/>
              <a:t>18</a:t>
            </a:fld>
            <a:endParaRPr lang="en-US"/>
          </a:p>
        </p:txBody>
      </p:sp>
    </p:spTree>
    <p:extLst>
      <p:ext uri="{BB962C8B-B14F-4D97-AF65-F5344CB8AC3E}">
        <p14:creationId xmlns:p14="http://schemas.microsoft.com/office/powerpoint/2010/main" val="102475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19</a:t>
            </a:fld>
            <a:endParaRPr lang="en-US"/>
          </a:p>
        </p:txBody>
      </p:sp>
    </p:spTree>
    <p:extLst>
      <p:ext uri="{BB962C8B-B14F-4D97-AF65-F5344CB8AC3E}">
        <p14:creationId xmlns:p14="http://schemas.microsoft.com/office/powerpoint/2010/main" val="103469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2</a:t>
            </a:fld>
            <a:endParaRPr lang="en-US"/>
          </a:p>
        </p:txBody>
      </p:sp>
    </p:spTree>
    <p:extLst>
      <p:ext uri="{BB962C8B-B14F-4D97-AF65-F5344CB8AC3E}">
        <p14:creationId xmlns:p14="http://schemas.microsoft.com/office/powerpoint/2010/main" val="282463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20</a:t>
            </a:fld>
            <a:endParaRPr lang="en-US"/>
          </a:p>
        </p:txBody>
      </p:sp>
    </p:spTree>
    <p:extLst>
      <p:ext uri="{BB962C8B-B14F-4D97-AF65-F5344CB8AC3E}">
        <p14:creationId xmlns:p14="http://schemas.microsoft.com/office/powerpoint/2010/main" val="291713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21</a:t>
            </a:fld>
            <a:endParaRPr lang="en-US"/>
          </a:p>
        </p:txBody>
      </p:sp>
    </p:spTree>
    <p:extLst>
      <p:ext uri="{BB962C8B-B14F-4D97-AF65-F5344CB8AC3E}">
        <p14:creationId xmlns:p14="http://schemas.microsoft.com/office/powerpoint/2010/main" val="29903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22</a:t>
            </a:fld>
            <a:endParaRPr lang="en-US"/>
          </a:p>
        </p:txBody>
      </p:sp>
    </p:spTree>
    <p:extLst>
      <p:ext uri="{BB962C8B-B14F-4D97-AF65-F5344CB8AC3E}">
        <p14:creationId xmlns:p14="http://schemas.microsoft.com/office/powerpoint/2010/main" val="137334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23</a:t>
            </a:fld>
            <a:endParaRPr lang="en-US"/>
          </a:p>
        </p:txBody>
      </p:sp>
    </p:spTree>
    <p:extLst>
      <p:ext uri="{BB962C8B-B14F-4D97-AF65-F5344CB8AC3E}">
        <p14:creationId xmlns:p14="http://schemas.microsoft.com/office/powerpoint/2010/main" val="201281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24</a:t>
            </a:fld>
            <a:endParaRPr lang="en-US"/>
          </a:p>
        </p:txBody>
      </p:sp>
    </p:spTree>
    <p:extLst>
      <p:ext uri="{BB962C8B-B14F-4D97-AF65-F5344CB8AC3E}">
        <p14:creationId xmlns:p14="http://schemas.microsoft.com/office/powerpoint/2010/main" val="1163442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25</a:t>
            </a:fld>
            <a:endParaRPr lang="en-US"/>
          </a:p>
        </p:txBody>
      </p:sp>
    </p:spTree>
    <p:extLst>
      <p:ext uri="{BB962C8B-B14F-4D97-AF65-F5344CB8AC3E}">
        <p14:creationId xmlns:p14="http://schemas.microsoft.com/office/powerpoint/2010/main" val="3959726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26</a:t>
            </a:fld>
            <a:endParaRPr lang="en-US"/>
          </a:p>
        </p:txBody>
      </p:sp>
    </p:spTree>
    <p:extLst>
      <p:ext uri="{BB962C8B-B14F-4D97-AF65-F5344CB8AC3E}">
        <p14:creationId xmlns:p14="http://schemas.microsoft.com/office/powerpoint/2010/main" val="2262803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27</a:t>
            </a:fld>
            <a:endParaRPr lang="en-US"/>
          </a:p>
        </p:txBody>
      </p:sp>
    </p:spTree>
    <p:extLst>
      <p:ext uri="{BB962C8B-B14F-4D97-AF65-F5344CB8AC3E}">
        <p14:creationId xmlns:p14="http://schemas.microsoft.com/office/powerpoint/2010/main" val="190361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28</a:t>
            </a:fld>
            <a:endParaRPr lang="en-US"/>
          </a:p>
        </p:txBody>
      </p:sp>
    </p:spTree>
    <p:extLst>
      <p:ext uri="{BB962C8B-B14F-4D97-AF65-F5344CB8AC3E}">
        <p14:creationId xmlns:p14="http://schemas.microsoft.com/office/powerpoint/2010/main" val="1030424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a:t>
            </a:r>
          </a:p>
        </p:txBody>
      </p:sp>
      <p:sp>
        <p:nvSpPr>
          <p:cNvPr id="4" name="Slide Number Placeholder 3"/>
          <p:cNvSpPr>
            <a:spLocks noGrp="1"/>
          </p:cNvSpPr>
          <p:nvPr>
            <p:ph type="sldNum" sz="quarter" idx="5"/>
          </p:nvPr>
        </p:nvSpPr>
        <p:spPr/>
        <p:txBody>
          <a:bodyPr/>
          <a:lstStyle/>
          <a:p>
            <a:fld id="{63CB4854-9B1C-4535-9B61-56452256387B}" type="slidenum">
              <a:rPr lang="en-US" smtClean="0"/>
              <a:t>29</a:t>
            </a:fld>
            <a:endParaRPr lang="en-US"/>
          </a:p>
        </p:txBody>
      </p:sp>
    </p:spTree>
    <p:extLst>
      <p:ext uri="{BB962C8B-B14F-4D97-AF65-F5344CB8AC3E}">
        <p14:creationId xmlns:p14="http://schemas.microsoft.com/office/powerpoint/2010/main" val="91197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a:t>
            </a:fld>
            <a:endParaRPr lang="en-US"/>
          </a:p>
        </p:txBody>
      </p:sp>
    </p:spTree>
    <p:extLst>
      <p:ext uri="{BB962C8B-B14F-4D97-AF65-F5344CB8AC3E}">
        <p14:creationId xmlns:p14="http://schemas.microsoft.com/office/powerpoint/2010/main" val="3100607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30</a:t>
            </a:fld>
            <a:endParaRPr lang="en-US"/>
          </a:p>
        </p:txBody>
      </p:sp>
    </p:spTree>
    <p:extLst>
      <p:ext uri="{BB962C8B-B14F-4D97-AF65-F5344CB8AC3E}">
        <p14:creationId xmlns:p14="http://schemas.microsoft.com/office/powerpoint/2010/main" val="254345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31</a:t>
            </a:fld>
            <a:endParaRPr lang="en-US"/>
          </a:p>
        </p:txBody>
      </p:sp>
    </p:spTree>
    <p:extLst>
      <p:ext uri="{BB962C8B-B14F-4D97-AF65-F5344CB8AC3E}">
        <p14:creationId xmlns:p14="http://schemas.microsoft.com/office/powerpoint/2010/main" val="775122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32</a:t>
            </a:fld>
            <a:endParaRPr lang="en-US"/>
          </a:p>
        </p:txBody>
      </p:sp>
    </p:spTree>
    <p:extLst>
      <p:ext uri="{BB962C8B-B14F-4D97-AF65-F5344CB8AC3E}">
        <p14:creationId xmlns:p14="http://schemas.microsoft.com/office/powerpoint/2010/main" val="1536023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33</a:t>
            </a:fld>
            <a:endParaRPr lang="en-US"/>
          </a:p>
        </p:txBody>
      </p:sp>
    </p:spTree>
    <p:extLst>
      <p:ext uri="{BB962C8B-B14F-4D97-AF65-F5344CB8AC3E}">
        <p14:creationId xmlns:p14="http://schemas.microsoft.com/office/powerpoint/2010/main" val="3947275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34</a:t>
            </a:fld>
            <a:endParaRPr lang="en-US"/>
          </a:p>
        </p:txBody>
      </p:sp>
    </p:spTree>
    <p:extLst>
      <p:ext uri="{BB962C8B-B14F-4D97-AF65-F5344CB8AC3E}">
        <p14:creationId xmlns:p14="http://schemas.microsoft.com/office/powerpoint/2010/main" val="1269465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35</a:t>
            </a:fld>
            <a:endParaRPr lang="en-US"/>
          </a:p>
        </p:txBody>
      </p:sp>
    </p:spTree>
    <p:extLst>
      <p:ext uri="{BB962C8B-B14F-4D97-AF65-F5344CB8AC3E}">
        <p14:creationId xmlns:p14="http://schemas.microsoft.com/office/powerpoint/2010/main" val="591257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36</a:t>
            </a:fld>
            <a:endParaRPr lang="en-US"/>
          </a:p>
        </p:txBody>
      </p:sp>
    </p:spTree>
    <p:extLst>
      <p:ext uri="{BB962C8B-B14F-4D97-AF65-F5344CB8AC3E}">
        <p14:creationId xmlns:p14="http://schemas.microsoft.com/office/powerpoint/2010/main" val="3145714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37</a:t>
            </a:fld>
            <a:endParaRPr lang="en-US"/>
          </a:p>
        </p:txBody>
      </p:sp>
    </p:spTree>
    <p:extLst>
      <p:ext uri="{BB962C8B-B14F-4D97-AF65-F5344CB8AC3E}">
        <p14:creationId xmlns:p14="http://schemas.microsoft.com/office/powerpoint/2010/main" val="3869987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B4854-9B1C-4535-9B61-56452256387B}" type="slidenum">
              <a:rPr lang="en-US" smtClean="0"/>
              <a:t>38</a:t>
            </a:fld>
            <a:endParaRPr lang="en-US"/>
          </a:p>
        </p:txBody>
      </p:sp>
    </p:spTree>
    <p:extLst>
      <p:ext uri="{BB962C8B-B14F-4D97-AF65-F5344CB8AC3E}">
        <p14:creationId xmlns:p14="http://schemas.microsoft.com/office/powerpoint/2010/main" val="121120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4</a:t>
            </a:fld>
            <a:endParaRPr lang="en-US"/>
          </a:p>
        </p:txBody>
      </p:sp>
    </p:spTree>
    <p:extLst>
      <p:ext uri="{BB962C8B-B14F-4D97-AF65-F5344CB8AC3E}">
        <p14:creationId xmlns:p14="http://schemas.microsoft.com/office/powerpoint/2010/main" val="131338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5</a:t>
            </a:fld>
            <a:endParaRPr lang="en-US"/>
          </a:p>
        </p:txBody>
      </p:sp>
    </p:spTree>
    <p:extLst>
      <p:ext uri="{BB962C8B-B14F-4D97-AF65-F5344CB8AC3E}">
        <p14:creationId xmlns:p14="http://schemas.microsoft.com/office/powerpoint/2010/main" val="56025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6</a:t>
            </a:fld>
            <a:endParaRPr lang="en-US"/>
          </a:p>
        </p:txBody>
      </p:sp>
    </p:spTree>
    <p:extLst>
      <p:ext uri="{BB962C8B-B14F-4D97-AF65-F5344CB8AC3E}">
        <p14:creationId xmlns:p14="http://schemas.microsoft.com/office/powerpoint/2010/main" val="185191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7</a:t>
            </a:fld>
            <a:endParaRPr lang="en-US"/>
          </a:p>
        </p:txBody>
      </p:sp>
    </p:spTree>
    <p:extLst>
      <p:ext uri="{BB962C8B-B14F-4D97-AF65-F5344CB8AC3E}">
        <p14:creationId xmlns:p14="http://schemas.microsoft.com/office/powerpoint/2010/main" val="361534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8</a:t>
            </a:fld>
            <a:endParaRPr lang="en-US"/>
          </a:p>
        </p:txBody>
      </p:sp>
    </p:spTree>
    <p:extLst>
      <p:ext uri="{BB962C8B-B14F-4D97-AF65-F5344CB8AC3E}">
        <p14:creationId xmlns:p14="http://schemas.microsoft.com/office/powerpoint/2010/main" val="170264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Jordan </a:t>
            </a:r>
          </a:p>
        </p:txBody>
      </p:sp>
      <p:sp>
        <p:nvSpPr>
          <p:cNvPr id="4" name="Slide Number Placeholder 3"/>
          <p:cNvSpPr>
            <a:spLocks noGrp="1"/>
          </p:cNvSpPr>
          <p:nvPr>
            <p:ph type="sldNum" sz="quarter" idx="5"/>
          </p:nvPr>
        </p:nvSpPr>
        <p:spPr/>
        <p:txBody>
          <a:bodyPr/>
          <a:lstStyle/>
          <a:p>
            <a:fld id="{63CB4854-9B1C-4535-9B61-56452256387B}" type="slidenum">
              <a:rPr lang="en-US" smtClean="0"/>
              <a:t>9</a:t>
            </a:fld>
            <a:endParaRPr lang="en-US"/>
          </a:p>
        </p:txBody>
      </p:sp>
    </p:spTree>
    <p:extLst>
      <p:ext uri="{BB962C8B-B14F-4D97-AF65-F5344CB8AC3E}">
        <p14:creationId xmlns:p14="http://schemas.microsoft.com/office/powerpoint/2010/main" val="146738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5" name="Rectangle 14">
            <a:extLst>
              <a:ext uri="{FF2B5EF4-FFF2-40B4-BE49-F238E27FC236}">
                <a16:creationId xmlns:a16="http://schemas.microsoft.com/office/drawing/2014/main" id="{1E058FAB-D0B1-4164-AE99-CBAFB6B59AA8}"/>
              </a:ext>
            </a:extLst>
          </p:cNvPr>
          <p:cNvSpPr/>
          <p:nvPr/>
        </p:nvSpPr>
        <p:spPr>
          <a:xfrm>
            <a:off x="0" y="1757916"/>
            <a:ext cx="5119778" cy="304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8" name="Title Placeholder 1">
            <a:extLst>
              <a:ext uri="{FF2B5EF4-FFF2-40B4-BE49-F238E27FC236}">
                <a16:creationId xmlns:a16="http://schemas.microsoft.com/office/drawing/2014/main" id="{2D942A8B-B062-4DB9-BF50-E0A095A595DF}"/>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0" name="Content Placeholder 22">
            <a:extLst>
              <a:ext uri="{FF2B5EF4-FFF2-40B4-BE49-F238E27FC236}">
                <a16:creationId xmlns:a16="http://schemas.microsoft.com/office/drawing/2014/main" id="{9EAD2340-DED0-4B29-9C3C-78BA8CA21471}"/>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71175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5005"/>
            <a:ext cx="5119778" cy="30467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E6687815-F686-4C02-8A82-C2D83AA51B21}"/>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B2A3D0EA-B48B-4CF7-AFB3-FB2FDD33BB6E}"/>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FDFCA9D9-2571-4AB6-9E4B-835C0A6C8E43}"/>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403094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5005"/>
            <a:ext cx="5119778" cy="3042785"/>
          </a:xfrm>
          <a:prstGeom prst="rect">
            <a:avLst/>
          </a:prstGeom>
          <a:solidFill>
            <a:srgbClr val="92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86B75711-ED96-42A6-8E0D-959F9A3C1983}"/>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5DB387C2-C612-4FE3-B8FA-6CA6D884EAB7}"/>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C2799135-5936-4F61-8C90-0564027DEB47}"/>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44104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1C47FDD2-684C-4ED4-9A53-5E851248EF42}" type="datetimeFigureOut">
              <a:rPr lang="en-US" smtClean="0"/>
              <a:t>10/17/2023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363B11-BF90-4E9D-A7EC-F4B82BAB120C}" type="slidenum">
              <a:rPr lang="en-US" smtClean="0"/>
              <a:t>‹#›</a:t>
            </a:fld>
            <a:endParaRPr lang="en-US"/>
          </a:p>
        </p:txBody>
      </p:sp>
    </p:spTree>
    <p:extLst>
      <p:ext uri="{BB962C8B-B14F-4D97-AF65-F5344CB8AC3E}">
        <p14:creationId xmlns:p14="http://schemas.microsoft.com/office/powerpoint/2010/main" val="264086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825626"/>
            <a:ext cx="7886699" cy="400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dirty="0"/>
          </a:p>
        </p:txBody>
      </p:sp>
    </p:spTree>
    <p:extLst>
      <p:ext uri="{BB962C8B-B14F-4D97-AF65-F5344CB8AC3E}">
        <p14:creationId xmlns:p14="http://schemas.microsoft.com/office/powerpoint/2010/main" val="2304159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825625"/>
            <a:ext cx="4790135" cy="3994150"/>
          </a:xfrm>
        </p:spPr>
        <p:txBody>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dirty="0"/>
          </a:p>
        </p:txBody>
      </p:sp>
      <p:sp>
        <p:nvSpPr>
          <p:cNvPr id="10" name="Rectangle 9">
            <a:extLst>
              <a:ext uri="{FF2B5EF4-FFF2-40B4-BE49-F238E27FC236}">
                <a16:creationId xmlns:a16="http://schemas.microsoft.com/office/drawing/2014/main" id="{BBE2C6C9-506F-4FF8-8209-5DA29D9F6FF9}"/>
              </a:ext>
            </a:extLst>
          </p:cNvPr>
          <p:cNvSpPr/>
          <p:nvPr/>
        </p:nvSpPr>
        <p:spPr>
          <a:xfrm>
            <a:off x="5592726" y="1825625"/>
            <a:ext cx="2922624" cy="21934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11">
            <a:extLst>
              <a:ext uri="{FF2B5EF4-FFF2-40B4-BE49-F238E27FC236}">
                <a16:creationId xmlns:a16="http://schemas.microsoft.com/office/drawing/2014/main" id="{47E86547-CF03-4FAE-91FC-29209F453FD1}"/>
              </a:ext>
            </a:extLst>
          </p:cNvPr>
          <p:cNvSpPr>
            <a:spLocks noGrp="1"/>
          </p:cNvSpPr>
          <p:nvPr>
            <p:ph type="pic" sz="quarter" idx="13"/>
          </p:nvPr>
        </p:nvSpPr>
        <p:spPr>
          <a:xfrm>
            <a:off x="5784112" y="3856075"/>
            <a:ext cx="2549543" cy="1963701"/>
          </a:xfrm>
        </p:spPr>
        <p:txBody>
          <a:bodyPr/>
          <a:lstStyle/>
          <a:p>
            <a:r>
              <a:rPr lang="en-US"/>
              <a:t>Click icon to add picture</a:t>
            </a:r>
          </a:p>
        </p:txBody>
      </p:sp>
      <p:sp>
        <p:nvSpPr>
          <p:cNvPr id="14" name="Text Placeholder 13">
            <a:extLst>
              <a:ext uri="{FF2B5EF4-FFF2-40B4-BE49-F238E27FC236}">
                <a16:creationId xmlns:a16="http://schemas.microsoft.com/office/drawing/2014/main" id="{3E904899-AEE3-424E-BE69-7D03AB70156B}"/>
              </a:ext>
            </a:extLst>
          </p:cNvPr>
          <p:cNvSpPr>
            <a:spLocks noGrp="1"/>
          </p:cNvSpPr>
          <p:nvPr>
            <p:ph type="body" sz="quarter" idx="14" hasCustomPrompt="1"/>
          </p:nvPr>
        </p:nvSpPr>
        <p:spPr>
          <a:xfrm>
            <a:off x="5784112" y="1935165"/>
            <a:ext cx="2466920" cy="292099"/>
          </a:xfrm>
        </p:spPr>
        <p:txBody>
          <a:bodyPr>
            <a:normAutofit/>
          </a:bodyPr>
          <a:lstStyle>
            <a:lvl1pPr marL="0" indent="0">
              <a:buNone/>
              <a:defRPr sz="1200" b="0"/>
            </a:lvl1pPr>
          </a:lstStyle>
          <a:p>
            <a:pPr lvl="0"/>
            <a:r>
              <a:rPr lang="en-US" dirty="0"/>
              <a:t>Sidebar Headline</a:t>
            </a:r>
          </a:p>
        </p:txBody>
      </p:sp>
      <p:sp>
        <p:nvSpPr>
          <p:cNvPr id="15" name="Text Placeholder 13">
            <a:extLst>
              <a:ext uri="{FF2B5EF4-FFF2-40B4-BE49-F238E27FC236}">
                <a16:creationId xmlns:a16="http://schemas.microsoft.com/office/drawing/2014/main" id="{9C3C597B-A4BC-4BC2-8E36-4B610B4107A2}"/>
              </a:ext>
            </a:extLst>
          </p:cNvPr>
          <p:cNvSpPr>
            <a:spLocks noGrp="1"/>
          </p:cNvSpPr>
          <p:nvPr>
            <p:ph type="body" sz="quarter" idx="15" hasCustomPrompt="1"/>
          </p:nvPr>
        </p:nvSpPr>
        <p:spPr>
          <a:xfrm>
            <a:off x="5784112" y="2336803"/>
            <a:ext cx="2466920" cy="1384334"/>
          </a:xfrm>
        </p:spPr>
        <p:txBody>
          <a:bodyPr>
            <a:normAutofit/>
          </a:bodyPr>
          <a:lstStyle>
            <a:lvl1pPr marL="0" indent="0">
              <a:buNone/>
              <a:defRPr sz="900" b="0">
                <a:solidFill>
                  <a:schemeClr val="tx2"/>
                </a:solidFill>
              </a:defRPr>
            </a:lvl1pPr>
          </a:lstStyle>
          <a:p>
            <a:pPr lvl="0"/>
            <a:r>
              <a:rPr lang="en-US" dirty="0"/>
              <a:t>Sidebar Content</a:t>
            </a:r>
          </a:p>
        </p:txBody>
      </p:sp>
    </p:spTree>
    <p:extLst>
      <p:ext uri="{BB962C8B-B14F-4D97-AF65-F5344CB8AC3E}">
        <p14:creationId xmlns:p14="http://schemas.microsoft.com/office/powerpoint/2010/main" val="110347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idebar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hasCustomPrompt="1"/>
          </p:nvPr>
        </p:nvSpPr>
        <p:spPr>
          <a:xfrm>
            <a:off x="628650" y="759760"/>
            <a:ext cx="7886700" cy="558055"/>
          </a:xfrm>
        </p:spPr>
        <p:txBody>
          <a:bodyPr>
            <a:normAutofit/>
          </a:bodyPr>
          <a:lstStyle>
            <a:lvl1pPr>
              <a:defRPr sz="1500" b="1" cap="all" baseline="0">
                <a:latin typeface="+mn-lt"/>
              </a:defRPr>
            </a:lvl1pPr>
          </a:lstStyle>
          <a:p>
            <a:r>
              <a:rPr lang="en-US" dirty="0"/>
              <a:t>CLICK TO EDIT Title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2642347"/>
            <a:ext cx="4790135" cy="3177428"/>
          </a:xfrm>
        </p:spPr>
        <p:txBody>
          <a:bodyPr>
            <a:noAutofit/>
          </a:bodyPr>
          <a:lstStyle>
            <a:lvl1pPr>
              <a:defRPr sz="1200"/>
            </a:lvl1pPr>
            <a:lvl2pPr>
              <a:defRPr sz="1050"/>
            </a:lvl2pPr>
            <a:lvl3pPr>
              <a:defRPr sz="900"/>
            </a:lvl3pPr>
            <a:lvl4pPr>
              <a:defRPr sz="825"/>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dirty="0"/>
          </a:p>
        </p:txBody>
      </p:sp>
      <p:sp>
        <p:nvSpPr>
          <p:cNvPr id="10" name="Rectangle 9">
            <a:extLst>
              <a:ext uri="{FF2B5EF4-FFF2-40B4-BE49-F238E27FC236}">
                <a16:creationId xmlns:a16="http://schemas.microsoft.com/office/drawing/2014/main" id="{BBE2C6C9-506F-4FF8-8209-5DA29D9F6FF9}"/>
              </a:ext>
            </a:extLst>
          </p:cNvPr>
          <p:cNvSpPr/>
          <p:nvPr/>
        </p:nvSpPr>
        <p:spPr>
          <a:xfrm>
            <a:off x="5592726" y="1590302"/>
            <a:ext cx="2922624" cy="21934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11">
            <a:extLst>
              <a:ext uri="{FF2B5EF4-FFF2-40B4-BE49-F238E27FC236}">
                <a16:creationId xmlns:a16="http://schemas.microsoft.com/office/drawing/2014/main" id="{47E86547-CF03-4FAE-91FC-29209F453FD1}"/>
              </a:ext>
            </a:extLst>
          </p:cNvPr>
          <p:cNvSpPr>
            <a:spLocks noGrp="1"/>
          </p:cNvSpPr>
          <p:nvPr>
            <p:ph type="pic" sz="quarter" idx="13"/>
          </p:nvPr>
        </p:nvSpPr>
        <p:spPr>
          <a:xfrm>
            <a:off x="5784112" y="3620752"/>
            <a:ext cx="2549543" cy="1963701"/>
          </a:xfrm>
        </p:spPr>
        <p:txBody>
          <a:bodyPr/>
          <a:lstStyle/>
          <a:p>
            <a:r>
              <a:rPr lang="en-US"/>
              <a:t>Click icon to add picture</a:t>
            </a:r>
          </a:p>
        </p:txBody>
      </p:sp>
      <p:sp>
        <p:nvSpPr>
          <p:cNvPr id="14" name="Text Placeholder 13">
            <a:extLst>
              <a:ext uri="{FF2B5EF4-FFF2-40B4-BE49-F238E27FC236}">
                <a16:creationId xmlns:a16="http://schemas.microsoft.com/office/drawing/2014/main" id="{3E904899-AEE3-424E-BE69-7D03AB70156B}"/>
              </a:ext>
            </a:extLst>
          </p:cNvPr>
          <p:cNvSpPr>
            <a:spLocks noGrp="1"/>
          </p:cNvSpPr>
          <p:nvPr>
            <p:ph type="body" sz="quarter" idx="14" hasCustomPrompt="1"/>
          </p:nvPr>
        </p:nvSpPr>
        <p:spPr>
          <a:xfrm>
            <a:off x="5784112" y="1699842"/>
            <a:ext cx="2466920" cy="292099"/>
          </a:xfrm>
        </p:spPr>
        <p:txBody>
          <a:bodyPr>
            <a:normAutofit/>
          </a:bodyPr>
          <a:lstStyle>
            <a:lvl1pPr marL="0" indent="0">
              <a:buNone/>
              <a:defRPr sz="1200" b="0"/>
            </a:lvl1pPr>
          </a:lstStyle>
          <a:p>
            <a:pPr lvl="0"/>
            <a:r>
              <a:rPr lang="en-US" dirty="0"/>
              <a:t>Sidebar Headline</a:t>
            </a:r>
          </a:p>
        </p:txBody>
      </p:sp>
      <p:sp>
        <p:nvSpPr>
          <p:cNvPr id="15" name="Text Placeholder 13">
            <a:extLst>
              <a:ext uri="{FF2B5EF4-FFF2-40B4-BE49-F238E27FC236}">
                <a16:creationId xmlns:a16="http://schemas.microsoft.com/office/drawing/2014/main" id="{9C3C597B-A4BC-4BC2-8E36-4B610B4107A2}"/>
              </a:ext>
            </a:extLst>
          </p:cNvPr>
          <p:cNvSpPr>
            <a:spLocks noGrp="1"/>
          </p:cNvSpPr>
          <p:nvPr>
            <p:ph type="body" sz="quarter" idx="15" hasCustomPrompt="1"/>
          </p:nvPr>
        </p:nvSpPr>
        <p:spPr>
          <a:xfrm>
            <a:off x="5784112" y="2336803"/>
            <a:ext cx="2466920" cy="1384334"/>
          </a:xfrm>
        </p:spPr>
        <p:txBody>
          <a:bodyPr>
            <a:normAutofit/>
          </a:bodyPr>
          <a:lstStyle>
            <a:lvl1pPr marL="0" indent="0">
              <a:buNone/>
              <a:defRPr sz="900" b="0">
                <a:solidFill>
                  <a:schemeClr val="tx2"/>
                </a:solidFill>
              </a:defRPr>
            </a:lvl1pPr>
          </a:lstStyle>
          <a:p>
            <a:pPr lvl="0"/>
            <a:r>
              <a:rPr lang="en-US" dirty="0"/>
              <a:t>Sidebar Content</a:t>
            </a:r>
          </a:p>
        </p:txBody>
      </p:sp>
      <p:sp>
        <p:nvSpPr>
          <p:cNvPr id="9" name="Text Placeholder 8">
            <a:extLst>
              <a:ext uri="{FF2B5EF4-FFF2-40B4-BE49-F238E27FC236}">
                <a16:creationId xmlns:a16="http://schemas.microsoft.com/office/drawing/2014/main" id="{21C810DB-6930-4CC5-9BCF-716C99CF0E6B}"/>
              </a:ext>
            </a:extLst>
          </p:cNvPr>
          <p:cNvSpPr>
            <a:spLocks noGrp="1"/>
          </p:cNvSpPr>
          <p:nvPr>
            <p:ph type="body" sz="quarter" idx="16" hasCustomPrompt="1"/>
          </p:nvPr>
        </p:nvSpPr>
        <p:spPr>
          <a:xfrm>
            <a:off x="628401" y="1590210"/>
            <a:ext cx="4790135" cy="856129"/>
          </a:xfrm>
        </p:spPr>
        <p:txBody>
          <a:bodyPr>
            <a:noAutofit/>
          </a:bodyPr>
          <a:lstStyle>
            <a:lvl1pPr marL="0" indent="0">
              <a:buNone/>
              <a:defRPr sz="1350">
                <a:solidFill>
                  <a:schemeClr val="accent1"/>
                </a:solidFill>
              </a:defRPr>
            </a:lvl1pPr>
          </a:lstStyle>
          <a:p>
            <a:pPr lvl="0"/>
            <a:r>
              <a:rPr lang="en-US" dirty="0"/>
              <a:t>Large Text</a:t>
            </a:r>
          </a:p>
        </p:txBody>
      </p:sp>
    </p:spTree>
    <p:extLst>
      <p:ext uri="{BB962C8B-B14F-4D97-AF65-F5344CB8AC3E}">
        <p14:creationId xmlns:p14="http://schemas.microsoft.com/office/powerpoint/2010/main" val="355893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ersity Aw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hasCustomPrompt="1"/>
          </p:nvPr>
        </p:nvSpPr>
        <p:spPr>
          <a:xfrm>
            <a:off x="628650" y="759760"/>
            <a:ext cx="7886700" cy="558055"/>
          </a:xfrm>
        </p:spPr>
        <p:txBody>
          <a:bodyPr>
            <a:normAutofit/>
          </a:bodyPr>
          <a:lstStyle>
            <a:lvl1pPr>
              <a:defRPr sz="1500" b="0" cap="all" baseline="0">
                <a:latin typeface="+mj-lt"/>
              </a:defRPr>
            </a:lvl1pPr>
          </a:lstStyle>
          <a:p>
            <a:r>
              <a:rPr lang="en-US" dirty="0"/>
              <a:t>CLICK TO EDIT MASTER TITLE SLIDE</a:t>
            </a:r>
          </a:p>
        </p:txBody>
      </p:sp>
      <p:sp>
        <p:nvSpPr>
          <p:cNvPr id="5" name="Footer Placeholder 4">
            <a:extLst>
              <a:ext uri="{FF2B5EF4-FFF2-40B4-BE49-F238E27FC236}">
                <a16:creationId xmlns:a16="http://schemas.microsoft.com/office/drawing/2014/main" id="{F9DF0F99-0ABB-416A-99E5-3A773AECF4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321D88-2275-498D-A10D-862ADFC658D6}"/>
              </a:ext>
            </a:extLst>
          </p:cNvPr>
          <p:cNvSpPr>
            <a:spLocks noGrp="1"/>
          </p:cNvSpPr>
          <p:nvPr>
            <p:ph type="sldNum" sz="quarter" idx="12"/>
          </p:nvPr>
        </p:nvSpPr>
        <p:spPr/>
        <p:txBody>
          <a:bodyPr/>
          <a:lstStyle/>
          <a:p>
            <a:fld id="{3487E17C-00F2-43F7-9117-163ACF173A2A}" type="slidenum">
              <a:rPr lang="en-US" smtClean="0"/>
              <a:t>‹#›</a:t>
            </a:fld>
            <a:endParaRPr lang="en-US" dirty="0"/>
          </a:p>
        </p:txBody>
      </p:sp>
      <p:sp>
        <p:nvSpPr>
          <p:cNvPr id="9" name="Text Placeholder 8">
            <a:extLst>
              <a:ext uri="{FF2B5EF4-FFF2-40B4-BE49-F238E27FC236}">
                <a16:creationId xmlns:a16="http://schemas.microsoft.com/office/drawing/2014/main" id="{21C810DB-6930-4CC5-9BCF-716C99CF0E6B}"/>
              </a:ext>
            </a:extLst>
          </p:cNvPr>
          <p:cNvSpPr>
            <a:spLocks noGrp="1"/>
          </p:cNvSpPr>
          <p:nvPr>
            <p:ph type="body" sz="quarter" idx="16" hasCustomPrompt="1"/>
          </p:nvPr>
        </p:nvSpPr>
        <p:spPr>
          <a:xfrm>
            <a:off x="628401" y="1560871"/>
            <a:ext cx="7465506" cy="856129"/>
          </a:xfrm>
        </p:spPr>
        <p:txBody>
          <a:bodyPr>
            <a:noAutofit/>
          </a:bodyPr>
          <a:lstStyle>
            <a:lvl1pPr marL="0" indent="0">
              <a:buNone/>
              <a:defRPr sz="1350">
                <a:solidFill>
                  <a:schemeClr val="accent1"/>
                </a:solidFill>
              </a:defRPr>
            </a:lvl1pPr>
          </a:lstStyle>
          <a:p>
            <a:pPr lvl="0"/>
            <a:r>
              <a:rPr lang="en-US" dirty="0"/>
              <a:t>Large Text</a:t>
            </a:r>
          </a:p>
        </p:txBody>
      </p:sp>
      <p:sp>
        <p:nvSpPr>
          <p:cNvPr id="11" name="Rectangle 10">
            <a:extLst>
              <a:ext uri="{FF2B5EF4-FFF2-40B4-BE49-F238E27FC236}">
                <a16:creationId xmlns:a16="http://schemas.microsoft.com/office/drawing/2014/main" id="{9E1FDCFF-2AC1-4BF2-B9A1-FEB38AFD15BE}"/>
              </a:ext>
            </a:extLst>
          </p:cNvPr>
          <p:cNvSpPr/>
          <p:nvPr/>
        </p:nvSpPr>
        <p:spPr>
          <a:xfrm>
            <a:off x="6612122" y="899186"/>
            <a:ext cx="1903228" cy="2492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13">
            <a:extLst>
              <a:ext uri="{FF2B5EF4-FFF2-40B4-BE49-F238E27FC236}">
                <a16:creationId xmlns:a16="http://schemas.microsoft.com/office/drawing/2014/main" id="{E07250AF-FCFA-49D4-B780-8D69169B4657}"/>
              </a:ext>
            </a:extLst>
          </p:cNvPr>
          <p:cNvSpPr>
            <a:spLocks noGrp="1"/>
          </p:cNvSpPr>
          <p:nvPr>
            <p:ph type="body" sz="quarter" idx="14" hasCustomPrompt="1"/>
          </p:nvPr>
        </p:nvSpPr>
        <p:spPr>
          <a:xfrm>
            <a:off x="6803508" y="1008726"/>
            <a:ext cx="1552354" cy="292099"/>
          </a:xfrm>
        </p:spPr>
        <p:txBody>
          <a:bodyPr>
            <a:normAutofit/>
          </a:bodyPr>
          <a:lstStyle>
            <a:lvl1pPr marL="0" indent="0">
              <a:buNone/>
              <a:defRPr sz="1200" b="0"/>
            </a:lvl1pPr>
          </a:lstStyle>
          <a:p>
            <a:pPr lvl="0"/>
            <a:r>
              <a:rPr lang="en-US" dirty="0"/>
              <a:t>Sidebar Headline</a:t>
            </a:r>
          </a:p>
        </p:txBody>
      </p:sp>
      <p:sp>
        <p:nvSpPr>
          <p:cNvPr id="16" name="Text Placeholder 13">
            <a:extLst>
              <a:ext uri="{FF2B5EF4-FFF2-40B4-BE49-F238E27FC236}">
                <a16:creationId xmlns:a16="http://schemas.microsoft.com/office/drawing/2014/main" id="{A029BA96-DE17-46B0-942B-0691420620EC}"/>
              </a:ext>
            </a:extLst>
          </p:cNvPr>
          <p:cNvSpPr>
            <a:spLocks noGrp="1"/>
          </p:cNvSpPr>
          <p:nvPr>
            <p:ph type="body" sz="quarter" idx="15" hasCustomPrompt="1"/>
          </p:nvPr>
        </p:nvSpPr>
        <p:spPr>
          <a:xfrm>
            <a:off x="6803507" y="1645687"/>
            <a:ext cx="1600200" cy="1746099"/>
          </a:xfrm>
        </p:spPr>
        <p:txBody>
          <a:bodyPr>
            <a:normAutofit/>
          </a:bodyPr>
          <a:lstStyle>
            <a:lvl1pPr marL="0" indent="0">
              <a:buNone/>
              <a:defRPr sz="900" b="0">
                <a:solidFill>
                  <a:schemeClr val="tx2"/>
                </a:solidFill>
              </a:defRPr>
            </a:lvl1pPr>
          </a:lstStyle>
          <a:p>
            <a:pPr lvl="0"/>
            <a:r>
              <a:rPr lang="en-US" dirty="0"/>
              <a:t>Sidebar Content</a:t>
            </a:r>
          </a:p>
        </p:txBody>
      </p:sp>
    </p:spTree>
    <p:extLst>
      <p:ext uri="{BB962C8B-B14F-4D97-AF65-F5344CB8AC3E}">
        <p14:creationId xmlns:p14="http://schemas.microsoft.com/office/powerpoint/2010/main" val="233475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D1EE-1A18-4C7E-A156-C1F8E7DF270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1F66F46-A4C3-48E7-899E-C176F52923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BBF5D0B-AB91-45A9-8993-FB44688D5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F9656-8230-4ACC-9DC0-381869D76138}"/>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3645355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A24A-AE99-4D2D-9FEF-94ED554EFF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F2999-282E-4BFD-8039-2C27CD0BA6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6928111-3ABF-4406-A72E-E4020113594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636C7B-0AFF-4619-B576-3B2E05C3E7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05D4501-F087-4BE7-BE8F-774F20D3CC3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1C351-CE6D-4F79-BFE2-15FB382C4F59}"/>
              </a:ext>
            </a:extLst>
          </p:cNvPr>
          <p:cNvSpPr>
            <a:spLocks noGrp="1"/>
          </p:cNvSpPr>
          <p:nvPr>
            <p:ph type="dt" sz="half" idx="10"/>
          </p:nvPr>
        </p:nvSpPr>
        <p:spPr>
          <a:xfrm>
            <a:off x="628650" y="6356351"/>
            <a:ext cx="2057400" cy="365125"/>
          </a:xfrm>
          <a:prstGeom prst="rect">
            <a:avLst/>
          </a:prstGeom>
        </p:spPr>
        <p:txBody>
          <a:bodyPr/>
          <a:lstStyle/>
          <a:p>
            <a:fld id="{AC6DCAB6-C569-4957-A6A1-2B7DFB2782F3}" type="datetimeFigureOut">
              <a:rPr lang="en-US" smtClean="0"/>
              <a:t>10/17/2023</a:t>
            </a:fld>
            <a:endParaRPr lang="en-US"/>
          </a:p>
        </p:txBody>
      </p:sp>
      <p:sp>
        <p:nvSpPr>
          <p:cNvPr id="8" name="Footer Placeholder 7">
            <a:extLst>
              <a:ext uri="{FF2B5EF4-FFF2-40B4-BE49-F238E27FC236}">
                <a16:creationId xmlns:a16="http://schemas.microsoft.com/office/drawing/2014/main" id="{BA60EAE1-646A-4D77-BD3B-725444028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B5765-EC50-449D-A8D4-47F1B2E2A463}"/>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2126287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2294-C3F9-4DA6-ADF1-087C71AB071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C70E248-0501-4A46-8994-B9558463A9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CEF03-D307-4072-B166-4934FC843B58}"/>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142260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57916"/>
            <a:ext cx="5119778" cy="3049874"/>
          </a:xfrm>
          <a:prstGeom prst="rect">
            <a:avLst/>
          </a:prstGeom>
          <a:solidFill>
            <a:srgbClr val="E28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3F1EDADB-6EEA-4214-9872-ED9365E3A4B4}"/>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0" name="Title Placeholder 1">
            <a:extLst>
              <a:ext uri="{FF2B5EF4-FFF2-40B4-BE49-F238E27FC236}">
                <a16:creationId xmlns:a16="http://schemas.microsoft.com/office/drawing/2014/main" id="{6E7CDBCD-5E90-454E-AD8C-43413890931D}"/>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1" name="Content Placeholder 22">
            <a:extLst>
              <a:ext uri="{FF2B5EF4-FFF2-40B4-BE49-F238E27FC236}">
                <a16:creationId xmlns:a16="http://schemas.microsoft.com/office/drawing/2014/main" id="{A465253D-4139-46E4-801B-70E63CA47CE4}"/>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168014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413337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pic>
        <p:nvPicPr>
          <p:cNvPr id="5" name="Picture 4">
            <a:extLst>
              <a:ext uri="{FF2B5EF4-FFF2-40B4-BE49-F238E27FC236}">
                <a16:creationId xmlns:a16="http://schemas.microsoft.com/office/drawing/2014/main" id="{B0DE76A6-A5D8-473B-A873-E045992E9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772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78430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208F542C-6383-4545-B65C-8A06AED4711E}"/>
              </a:ext>
            </a:extLst>
          </p:cNvPr>
          <p:cNvSpPr>
            <a:spLocks noGrp="1"/>
          </p:cNvSpPr>
          <p:nvPr>
            <p:ph type="pic" sz="quarter" idx="20" hasCustomPrompt="1"/>
          </p:nvPr>
        </p:nvSpPr>
        <p:spPr>
          <a:xfrm>
            <a:off x="415595" y="137160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6" name="Title 1">
            <a:extLst>
              <a:ext uri="{FF2B5EF4-FFF2-40B4-BE49-F238E27FC236}">
                <a16:creationId xmlns:a16="http://schemas.microsoft.com/office/drawing/2014/main" id="{4DE47F4C-7B0B-4459-B2DF-4B302E210EFF}"/>
              </a:ext>
            </a:extLst>
          </p:cNvPr>
          <p:cNvSpPr>
            <a:spLocks noGrp="1"/>
          </p:cNvSpPr>
          <p:nvPr>
            <p:ph type="title" hasCustomPrompt="1"/>
          </p:nvPr>
        </p:nvSpPr>
        <p:spPr>
          <a:xfrm>
            <a:off x="-7144" y="0"/>
            <a:ext cx="6865144" cy="685800"/>
          </a:xfrm>
        </p:spPr>
        <p:txBody>
          <a:bodyPr lIns="548640">
            <a:normAutofit/>
          </a:bodyPr>
          <a:lstStyle>
            <a:lvl1pPr>
              <a:defRPr sz="1350" b="0"/>
            </a:lvl1pPr>
          </a:lstStyle>
          <a:p>
            <a:r>
              <a:rPr lang="en-US" dirty="0"/>
              <a:t>Click to edit master title style</a:t>
            </a:r>
          </a:p>
        </p:txBody>
      </p:sp>
      <p:sp>
        <p:nvSpPr>
          <p:cNvPr id="7" name="Text Placeholder 3">
            <a:extLst>
              <a:ext uri="{FF2B5EF4-FFF2-40B4-BE49-F238E27FC236}">
                <a16:creationId xmlns:a16="http://schemas.microsoft.com/office/drawing/2014/main" id="{BCEC8FFA-82F8-4E2A-AEC8-129BC4BF835E}"/>
              </a:ext>
            </a:extLst>
          </p:cNvPr>
          <p:cNvSpPr>
            <a:spLocks noGrp="1"/>
          </p:cNvSpPr>
          <p:nvPr>
            <p:ph type="body" sz="quarter" idx="14" hasCustomPrompt="1"/>
          </p:nvPr>
        </p:nvSpPr>
        <p:spPr>
          <a:xfrm>
            <a:off x="400050" y="914400"/>
            <a:ext cx="6115050" cy="304800"/>
          </a:xfrm>
        </p:spPr>
        <p:txBody>
          <a:bodyPr lIns="0" rIns="0" anchor="ctr"/>
          <a:lstStyle>
            <a:lvl1pPr marL="0" indent="0">
              <a:spcBef>
                <a:spcPts val="0"/>
              </a:spcBef>
              <a:buNone/>
              <a:tabLst>
                <a:tab pos="1240631" algn="l"/>
              </a:tabLst>
              <a:defRPr sz="1200" b="1" baseline="0">
                <a:solidFill>
                  <a:schemeClr val="tx1"/>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subtitle</a:t>
            </a:r>
          </a:p>
        </p:txBody>
      </p:sp>
      <p:cxnSp>
        <p:nvCxnSpPr>
          <p:cNvPr id="8" name="Straight Connector 7">
            <a:extLst>
              <a:ext uri="{FF2B5EF4-FFF2-40B4-BE49-F238E27FC236}">
                <a16:creationId xmlns:a16="http://schemas.microsoft.com/office/drawing/2014/main" id="{97BD0619-9FCE-4DCE-A685-C206E85CE819}"/>
              </a:ext>
            </a:extLst>
          </p:cNvPr>
          <p:cNvCxnSpPr/>
          <p:nvPr/>
        </p:nvCxnSpPr>
        <p:spPr>
          <a:xfrm>
            <a:off x="400050" y="1219200"/>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0">
            <a:extLst>
              <a:ext uri="{FF2B5EF4-FFF2-40B4-BE49-F238E27FC236}">
                <a16:creationId xmlns:a16="http://schemas.microsoft.com/office/drawing/2014/main" id="{AC62B8EC-D4DF-40B8-A66B-BB78480569E6}"/>
              </a:ext>
            </a:extLst>
          </p:cNvPr>
          <p:cNvSpPr>
            <a:spLocks noGrp="1"/>
          </p:cNvSpPr>
          <p:nvPr>
            <p:ph type="body" sz="quarter" idx="21" hasCustomPrompt="1"/>
          </p:nvPr>
        </p:nvSpPr>
        <p:spPr>
          <a:xfrm>
            <a:off x="1264673" y="1371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10" name="Text Placeholder 25">
            <a:extLst>
              <a:ext uri="{FF2B5EF4-FFF2-40B4-BE49-F238E27FC236}">
                <a16:creationId xmlns:a16="http://schemas.microsoft.com/office/drawing/2014/main" id="{D5BF1D26-9DD1-4D94-A634-8A09A7B50C34}"/>
              </a:ext>
            </a:extLst>
          </p:cNvPr>
          <p:cNvSpPr>
            <a:spLocks noGrp="1"/>
          </p:cNvSpPr>
          <p:nvPr>
            <p:ph type="body" sz="quarter" idx="22" hasCustomPrompt="1"/>
          </p:nvPr>
        </p:nvSpPr>
        <p:spPr>
          <a:xfrm>
            <a:off x="1264673" y="1752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11" name="Text Placeholder 25">
            <a:extLst>
              <a:ext uri="{FF2B5EF4-FFF2-40B4-BE49-F238E27FC236}">
                <a16:creationId xmlns:a16="http://schemas.microsoft.com/office/drawing/2014/main" id="{5939BE0D-A90B-4F6A-A175-51BDD9BE6DC0}"/>
              </a:ext>
            </a:extLst>
          </p:cNvPr>
          <p:cNvSpPr>
            <a:spLocks noGrp="1"/>
          </p:cNvSpPr>
          <p:nvPr>
            <p:ph type="body" sz="quarter" idx="24" hasCustomPrompt="1"/>
          </p:nvPr>
        </p:nvSpPr>
        <p:spPr>
          <a:xfrm>
            <a:off x="1364561" y="2057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12" name="Text Placeholder 25">
            <a:extLst>
              <a:ext uri="{FF2B5EF4-FFF2-40B4-BE49-F238E27FC236}">
                <a16:creationId xmlns:a16="http://schemas.microsoft.com/office/drawing/2014/main" id="{85701298-0417-463C-B76A-87369E76EBB3}"/>
              </a:ext>
            </a:extLst>
          </p:cNvPr>
          <p:cNvSpPr>
            <a:spLocks noGrp="1"/>
          </p:cNvSpPr>
          <p:nvPr>
            <p:ph type="body" sz="quarter" idx="25" hasCustomPrompt="1"/>
          </p:nvPr>
        </p:nvSpPr>
        <p:spPr>
          <a:xfrm>
            <a:off x="415596" y="2286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13" name="Text Placeholder 25">
            <a:extLst>
              <a:ext uri="{FF2B5EF4-FFF2-40B4-BE49-F238E27FC236}">
                <a16:creationId xmlns:a16="http://schemas.microsoft.com/office/drawing/2014/main" id="{FBE006F2-4872-46C4-B44A-C695FE0E80B6}"/>
              </a:ext>
            </a:extLst>
          </p:cNvPr>
          <p:cNvSpPr>
            <a:spLocks noGrp="1"/>
          </p:cNvSpPr>
          <p:nvPr>
            <p:ph type="body" sz="quarter" idx="26" hasCustomPrompt="1"/>
          </p:nvPr>
        </p:nvSpPr>
        <p:spPr>
          <a:xfrm>
            <a:off x="415596" y="2514600"/>
            <a:ext cx="2043113" cy="304793"/>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15" name="Text Placeholder 20">
            <a:extLst>
              <a:ext uri="{FF2B5EF4-FFF2-40B4-BE49-F238E27FC236}">
                <a16:creationId xmlns:a16="http://schemas.microsoft.com/office/drawing/2014/main" id="{22717295-D4F9-43C5-ACC5-4FF906A3151D}"/>
              </a:ext>
            </a:extLst>
          </p:cNvPr>
          <p:cNvSpPr>
            <a:spLocks noGrp="1"/>
          </p:cNvSpPr>
          <p:nvPr>
            <p:ph type="body" sz="quarter" idx="28" hasCustomPrompt="1"/>
          </p:nvPr>
        </p:nvSpPr>
        <p:spPr>
          <a:xfrm>
            <a:off x="6257111" y="1371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16" name="Text Placeholder 25">
            <a:extLst>
              <a:ext uri="{FF2B5EF4-FFF2-40B4-BE49-F238E27FC236}">
                <a16:creationId xmlns:a16="http://schemas.microsoft.com/office/drawing/2014/main" id="{41883DF7-6629-40D8-B0C8-3E28F9836E3F}"/>
              </a:ext>
            </a:extLst>
          </p:cNvPr>
          <p:cNvSpPr>
            <a:spLocks noGrp="1"/>
          </p:cNvSpPr>
          <p:nvPr>
            <p:ph type="body" sz="quarter" idx="29" hasCustomPrompt="1"/>
          </p:nvPr>
        </p:nvSpPr>
        <p:spPr>
          <a:xfrm>
            <a:off x="6257111" y="1752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17" name="Text Placeholder 25">
            <a:extLst>
              <a:ext uri="{FF2B5EF4-FFF2-40B4-BE49-F238E27FC236}">
                <a16:creationId xmlns:a16="http://schemas.microsoft.com/office/drawing/2014/main" id="{6D555A38-8B33-4FD9-B4E4-57B92BC7E6BD}"/>
              </a:ext>
            </a:extLst>
          </p:cNvPr>
          <p:cNvSpPr>
            <a:spLocks noGrp="1"/>
          </p:cNvSpPr>
          <p:nvPr>
            <p:ph type="body" sz="quarter" idx="30" hasCustomPrompt="1"/>
          </p:nvPr>
        </p:nvSpPr>
        <p:spPr>
          <a:xfrm>
            <a:off x="6356999" y="2057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18" name="Text Placeholder 25">
            <a:extLst>
              <a:ext uri="{FF2B5EF4-FFF2-40B4-BE49-F238E27FC236}">
                <a16:creationId xmlns:a16="http://schemas.microsoft.com/office/drawing/2014/main" id="{05BF787D-D65D-4453-8781-1B04A67553D8}"/>
              </a:ext>
            </a:extLst>
          </p:cNvPr>
          <p:cNvSpPr>
            <a:spLocks noGrp="1"/>
          </p:cNvSpPr>
          <p:nvPr>
            <p:ph type="body" sz="quarter" idx="31" hasCustomPrompt="1"/>
          </p:nvPr>
        </p:nvSpPr>
        <p:spPr>
          <a:xfrm>
            <a:off x="5401155" y="2286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19" name="Text Placeholder 25">
            <a:extLst>
              <a:ext uri="{FF2B5EF4-FFF2-40B4-BE49-F238E27FC236}">
                <a16:creationId xmlns:a16="http://schemas.microsoft.com/office/drawing/2014/main" id="{1A6C2B36-645A-47BF-A002-57DA8E68B3A0}"/>
              </a:ext>
            </a:extLst>
          </p:cNvPr>
          <p:cNvSpPr>
            <a:spLocks noGrp="1"/>
          </p:cNvSpPr>
          <p:nvPr>
            <p:ph type="body" sz="quarter" idx="32" hasCustomPrompt="1"/>
          </p:nvPr>
        </p:nvSpPr>
        <p:spPr>
          <a:xfrm>
            <a:off x="5401155" y="2514600"/>
            <a:ext cx="2171576" cy="304775"/>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21" name="Text Placeholder 20">
            <a:extLst>
              <a:ext uri="{FF2B5EF4-FFF2-40B4-BE49-F238E27FC236}">
                <a16:creationId xmlns:a16="http://schemas.microsoft.com/office/drawing/2014/main" id="{793564C0-4D78-46CD-9368-E6ECDEA688DC}"/>
              </a:ext>
            </a:extLst>
          </p:cNvPr>
          <p:cNvSpPr>
            <a:spLocks noGrp="1"/>
          </p:cNvSpPr>
          <p:nvPr>
            <p:ph type="body" sz="quarter" idx="34" hasCustomPrompt="1"/>
          </p:nvPr>
        </p:nvSpPr>
        <p:spPr>
          <a:xfrm>
            <a:off x="3772261" y="1371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22" name="Text Placeholder 25">
            <a:extLst>
              <a:ext uri="{FF2B5EF4-FFF2-40B4-BE49-F238E27FC236}">
                <a16:creationId xmlns:a16="http://schemas.microsoft.com/office/drawing/2014/main" id="{2631E980-AE7E-44C0-BDDE-30BC299FF45E}"/>
              </a:ext>
            </a:extLst>
          </p:cNvPr>
          <p:cNvSpPr>
            <a:spLocks noGrp="1"/>
          </p:cNvSpPr>
          <p:nvPr>
            <p:ph type="body" sz="quarter" idx="35" hasCustomPrompt="1"/>
          </p:nvPr>
        </p:nvSpPr>
        <p:spPr>
          <a:xfrm>
            <a:off x="3772261" y="1752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23" name="Text Placeholder 25">
            <a:extLst>
              <a:ext uri="{FF2B5EF4-FFF2-40B4-BE49-F238E27FC236}">
                <a16:creationId xmlns:a16="http://schemas.microsoft.com/office/drawing/2014/main" id="{C7C9BA70-3835-4D23-B497-FF3F775A4B3E}"/>
              </a:ext>
            </a:extLst>
          </p:cNvPr>
          <p:cNvSpPr>
            <a:spLocks noGrp="1"/>
          </p:cNvSpPr>
          <p:nvPr>
            <p:ph type="body" sz="quarter" idx="36" hasCustomPrompt="1"/>
          </p:nvPr>
        </p:nvSpPr>
        <p:spPr>
          <a:xfrm>
            <a:off x="3872149" y="2057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24" name="Text Placeholder 25">
            <a:extLst>
              <a:ext uri="{FF2B5EF4-FFF2-40B4-BE49-F238E27FC236}">
                <a16:creationId xmlns:a16="http://schemas.microsoft.com/office/drawing/2014/main" id="{A6936534-EE8D-47D9-8A01-5813A15114BD}"/>
              </a:ext>
            </a:extLst>
          </p:cNvPr>
          <p:cNvSpPr>
            <a:spLocks noGrp="1"/>
          </p:cNvSpPr>
          <p:nvPr>
            <p:ph type="body" sz="quarter" idx="37" hasCustomPrompt="1"/>
          </p:nvPr>
        </p:nvSpPr>
        <p:spPr>
          <a:xfrm>
            <a:off x="2922985" y="2286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25" name="Text Placeholder 25">
            <a:extLst>
              <a:ext uri="{FF2B5EF4-FFF2-40B4-BE49-F238E27FC236}">
                <a16:creationId xmlns:a16="http://schemas.microsoft.com/office/drawing/2014/main" id="{CE30F1C8-60DD-48F8-B5AB-E932AC5225A1}"/>
              </a:ext>
            </a:extLst>
          </p:cNvPr>
          <p:cNvSpPr>
            <a:spLocks noGrp="1"/>
          </p:cNvSpPr>
          <p:nvPr>
            <p:ph type="body" sz="quarter" idx="38" hasCustomPrompt="1"/>
          </p:nvPr>
        </p:nvSpPr>
        <p:spPr>
          <a:xfrm>
            <a:off x="2922985" y="2514600"/>
            <a:ext cx="2092833" cy="304791"/>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26" name="Picture Placeholder 16">
            <a:extLst>
              <a:ext uri="{FF2B5EF4-FFF2-40B4-BE49-F238E27FC236}">
                <a16:creationId xmlns:a16="http://schemas.microsoft.com/office/drawing/2014/main" id="{95A61244-CFCC-4013-891B-4D2CB27040DB}"/>
              </a:ext>
            </a:extLst>
          </p:cNvPr>
          <p:cNvSpPr>
            <a:spLocks noGrp="1"/>
          </p:cNvSpPr>
          <p:nvPr>
            <p:ph type="pic" sz="quarter" idx="39" hasCustomPrompt="1"/>
          </p:nvPr>
        </p:nvSpPr>
        <p:spPr>
          <a:xfrm>
            <a:off x="415595" y="289560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27" name="Text Placeholder 20">
            <a:extLst>
              <a:ext uri="{FF2B5EF4-FFF2-40B4-BE49-F238E27FC236}">
                <a16:creationId xmlns:a16="http://schemas.microsoft.com/office/drawing/2014/main" id="{5FCF6FDC-A976-4771-9859-C8C20A22D34B}"/>
              </a:ext>
            </a:extLst>
          </p:cNvPr>
          <p:cNvSpPr>
            <a:spLocks noGrp="1"/>
          </p:cNvSpPr>
          <p:nvPr>
            <p:ph type="body" sz="quarter" idx="40" hasCustomPrompt="1"/>
          </p:nvPr>
        </p:nvSpPr>
        <p:spPr>
          <a:xfrm>
            <a:off x="1264673" y="2895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28" name="Text Placeholder 25">
            <a:extLst>
              <a:ext uri="{FF2B5EF4-FFF2-40B4-BE49-F238E27FC236}">
                <a16:creationId xmlns:a16="http://schemas.microsoft.com/office/drawing/2014/main" id="{F84C2283-2DD0-4704-9495-99BE0A94528A}"/>
              </a:ext>
            </a:extLst>
          </p:cNvPr>
          <p:cNvSpPr>
            <a:spLocks noGrp="1"/>
          </p:cNvSpPr>
          <p:nvPr>
            <p:ph type="body" sz="quarter" idx="41" hasCustomPrompt="1"/>
          </p:nvPr>
        </p:nvSpPr>
        <p:spPr>
          <a:xfrm>
            <a:off x="1264673" y="3276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29" name="Text Placeholder 25">
            <a:extLst>
              <a:ext uri="{FF2B5EF4-FFF2-40B4-BE49-F238E27FC236}">
                <a16:creationId xmlns:a16="http://schemas.microsoft.com/office/drawing/2014/main" id="{55861ED9-8C46-4F09-9DD9-EAB6869D5EAA}"/>
              </a:ext>
            </a:extLst>
          </p:cNvPr>
          <p:cNvSpPr>
            <a:spLocks noGrp="1"/>
          </p:cNvSpPr>
          <p:nvPr>
            <p:ph type="body" sz="quarter" idx="42" hasCustomPrompt="1"/>
          </p:nvPr>
        </p:nvSpPr>
        <p:spPr>
          <a:xfrm>
            <a:off x="1364561" y="3581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30" name="Text Placeholder 25">
            <a:extLst>
              <a:ext uri="{FF2B5EF4-FFF2-40B4-BE49-F238E27FC236}">
                <a16:creationId xmlns:a16="http://schemas.microsoft.com/office/drawing/2014/main" id="{9F7BBEAC-4F81-4BAC-BD93-0EB11EC9304E}"/>
              </a:ext>
            </a:extLst>
          </p:cNvPr>
          <p:cNvSpPr>
            <a:spLocks noGrp="1"/>
          </p:cNvSpPr>
          <p:nvPr>
            <p:ph type="body" sz="quarter" idx="43" hasCustomPrompt="1"/>
          </p:nvPr>
        </p:nvSpPr>
        <p:spPr>
          <a:xfrm>
            <a:off x="415596" y="3810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31" name="Text Placeholder 25">
            <a:extLst>
              <a:ext uri="{FF2B5EF4-FFF2-40B4-BE49-F238E27FC236}">
                <a16:creationId xmlns:a16="http://schemas.microsoft.com/office/drawing/2014/main" id="{3C5DAE75-2D9F-41A2-8237-02AEB367316A}"/>
              </a:ext>
            </a:extLst>
          </p:cNvPr>
          <p:cNvSpPr>
            <a:spLocks noGrp="1"/>
          </p:cNvSpPr>
          <p:nvPr>
            <p:ph type="body" sz="quarter" idx="44" hasCustomPrompt="1"/>
          </p:nvPr>
        </p:nvSpPr>
        <p:spPr>
          <a:xfrm>
            <a:off x="415596" y="4038601"/>
            <a:ext cx="2086651" cy="152391"/>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33" name="Text Placeholder 20">
            <a:extLst>
              <a:ext uri="{FF2B5EF4-FFF2-40B4-BE49-F238E27FC236}">
                <a16:creationId xmlns:a16="http://schemas.microsoft.com/office/drawing/2014/main" id="{A3BFA77F-EFAC-48C1-B00D-647377CD9636}"/>
              </a:ext>
            </a:extLst>
          </p:cNvPr>
          <p:cNvSpPr>
            <a:spLocks noGrp="1"/>
          </p:cNvSpPr>
          <p:nvPr>
            <p:ph type="body" sz="quarter" idx="46" hasCustomPrompt="1"/>
          </p:nvPr>
        </p:nvSpPr>
        <p:spPr>
          <a:xfrm>
            <a:off x="6257111" y="2895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34" name="Text Placeholder 25">
            <a:extLst>
              <a:ext uri="{FF2B5EF4-FFF2-40B4-BE49-F238E27FC236}">
                <a16:creationId xmlns:a16="http://schemas.microsoft.com/office/drawing/2014/main" id="{FEB2BD14-A201-40C1-BC04-4536DAA14700}"/>
              </a:ext>
            </a:extLst>
          </p:cNvPr>
          <p:cNvSpPr>
            <a:spLocks noGrp="1"/>
          </p:cNvSpPr>
          <p:nvPr>
            <p:ph type="body" sz="quarter" idx="47" hasCustomPrompt="1"/>
          </p:nvPr>
        </p:nvSpPr>
        <p:spPr>
          <a:xfrm>
            <a:off x="6257111" y="3276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35" name="Text Placeholder 25">
            <a:extLst>
              <a:ext uri="{FF2B5EF4-FFF2-40B4-BE49-F238E27FC236}">
                <a16:creationId xmlns:a16="http://schemas.microsoft.com/office/drawing/2014/main" id="{3794439C-E9F4-4E09-A10F-4B2D7D4DBF3E}"/>
              </a:ext>
            </a:extLst>
          </p:cNvPr>
          <p:cNvSpPr>
            <a:spLocks noGrp="1"/>
          </p:cNvSpPr>
          <p:nvPr>
            <p:ph type="body" sz="quarter" idx="48" hasCustomPrompt="1"/>
          </p:nvPr>
        </p:nvSpPr>
        <p:spPr>
          <a:xfrm>
            <a:off x="6356999" y="3581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36" name="Text Placeholder 25">
            <a:extLst>
              <a:ext uri="{FF2B5EF4-FFF2-40B4-BE49-F238E27FC236}">
                <a16:creationId xmlns:a16="http://schemas.microsoft.com/office/drawing/2014/main" id="{5B4ADD1A-32C9-478E-AA95-ED7F4D6F061A}"/>
              </a:ext>
            </a:extLst>
          </p:cNvPr>
          <p:cNvSpPr>
            <a:spLocks noGrp="1"/>
          </p:cNvSpPr>
          <p:nvPr>
            <p:ph type="body" sz="quarter" idx="49" hasCustomPrompt="1"/>
          </p:nvPr>
        </p:nvSpPr>
        <p:spPr>
          <a:xfrm>
            <a:off x="5401155" y="3810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37" name="Text Placeholder 25">
            <a:extLst>
              <a:ext uri="{FF2B5EF4-FFF2-40B4-BE49-F238E27FC236}">
                <a16:creationId xmlns:a16="http://schemas.microsoft.com/office/drawing/2014/main" id="{A9F360F3-9F9F-4741-897A-BA47E1940A5B}"/>
              </a:ext>
            </a:extLst>
          </p:cNvPr>
          <p:cNvSpPr>
            <a:spLocks noGrp="1"/>
          </p:cNvSpPr>
          <p:nvPr>
            <p:ph type="body" sz="quarter" idx="50" hasCustomPrompt="1"/>
          </p:nvPr>
        </p:nvSpPr>
        <p:spPr>
          <a:xfrm>
            <a:off x="5401155" y="4038600"/>
            <a:ext cx="2086650" cy="184148"/>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39" name="Text Placeholder 20">
            <a:extLst>
              <a:ext uri="{FF2B5EF4-FFF2-40B4-BE49-F238E27FC236}">
                <a16:creationId xmlns:a16="http://schemas.microsoft.com/office/drawing/2014/main" id="{D066D802-729C-4E3E-A410-5CCFDCC7DAE4}"/>
              </a:ext>
            </a:extLst>
          </p:cNvPr>
          <p:cNvSpPr>
            <a:spLocks noGrp="1"/>
          </p:cNvSpPr>
          <p:nvPr>
            <p:ph type="body" sz="quarter" idx="52" hasCustomPrompt="1"/>
          </p:nvPr>
        </p:nvSpPr>
        <p:spPr>
          <a:xfrm>
            <a:off x="3772261" y="28956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40" name="Text Placeholder 25">
            <a:extLst>
              <a:ext uri="{FF2B5EF4-FFF2-40B4-BE49-F238E27FC236}">
                <a16:creationId xmlns:a16="http://schemas.microsoft.com/office/drawing/2014/main" id="{D5B72536-9A33-4C54-B968-57F24B287D3E}"/>
              </a:ext>
            </a:extLst>
          </p:cNvPr>
          <p:cNvSpPr>
            <a:spLocks noGrp="1"/>
          </p:cNvSpPr>
          <p:nvPr>
            <p:ph type="body" sz="quarter" idx="53" hasCustomPrompt="1"/>
          </p:nvPr>
        </p:nvSpPr>
        <p:spPr>
          <a:xfrm>
            <a:off x="3772261" y="32766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41" name="Text Placeholder 25">
            <a:extLst>
              <a:ext uri="{FF2B5EF4-FFF2-40B4-BE49-F238E27FC236}">
                <a16:creationId xmlns:a16="http://schemas.microsoft.com/office/drawing/2014/main" id="{70844D0D-5481-4162-AF14-3D551DC9893C}"/>
              </a:ext>
            </a:extLst>
          </p:cNvPr>
          <p:cNvSpPr>
            <a:spLocks noGrp="1"/>
          </p:cNvSpPr>
          <p:nvPr>
            <p:ph type="body" sz="quarter" idx="54" hasCustomPrompt="1"/>
          </p:nvPr>
        </p:nvSpPr>
        <p:spPr>
          <a:xfrm>
            <a:off x="3872149" y="35814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42" name="Text Placeholder 25">
            <a:extLst>
              <a:ext uri="{FF2B5EF4-FFF2-40B4-BE49-F238E27FC236}">
                <a16:creationId xmlns:a16="http://schemas.microsoft.com/office/drawing/2014/main" id="{63EC22E6-8994-47DC-B329-6C18576B6823}"/>
              </a:ext>
            </a:extLst>
          </p:cNvPr>
          <p:cNvSpPr>
            <a:spLocks noGrp="1"/>
          </p:cNvSpPr>
          <p:nvPr>
            <p:ph type="body" sz="quarter" idx="55" hasCustomPrompt="1"/>
          </p:nvPr>
        </p:nvSpPr>
        <p:spPr>
          <a:xfrm>
            <a:off x="2922985" y="38100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43" name="Text Placeholder 25">
            <a:extLst>
              <a:ext uri="{FF2B5EF4-FFF2-40B4-BE49-F238E27FC236}">
                <a16:creationId xmlns:a16="http://schemas.microsoft.com/office/drawing/2014/main" id="{24BDE6BB-944B-415B-A3BB-BBC54BB6753E}"/>
              </a:ext>
            </a:extLst>
          </p:cNvPr>
          <p:cNvSpPr>
            <a:spLocks noGrp="1"/>
          </p:cNvSpPr>
          <p:nvPr>
            <p:ph type="body" sz="quarter" idx="56" hasCustomPrompt="1"/>
          </p:nvPr>
        </p:nvSpPr>
        <p:spPr>
          <a:xfrm>
            <a:off x="2922985" y="4038600"/>
            <a:ext cx="2086650" cy="184149"/>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44" name="Picture Placeholder 16">
            <a:extLst>
              <a:ext uri="{FF2B5EF4-FFF2-40B4-BE49-F238E27FC236}">
                <a16:creationId xmlns:a16="http://schemas.microsoft.com/office/drawing/2014/main" id="{CC6F07B9-6B75-40EA-ACBD-1B4525ABC82C}"/>
              </a:ext>
            </a:extLst>
          </p:cNvPr>
          <p:cNvSpPr>
            <a:spLocks noGrp="1"/>
          </p:cNvSpPr>
          <p:nvPr>
            <p:ph type="pic" sz="quarter" idx="57" hasCustomPrompt="1"/>
          </p:nvPr>
        </p:nvSpPr>
        <p:spPr>
          <a:xfrm>
            <a:off x="409413" y="449580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45" name="Text Placeholder 20">
            <a:extLst>
              <a:ext uri="{FF2B5EF4-FFF2-40B4-BE49-F238E27FC236}">
                <a16:creationId xmlns:a16="http://schemas.microsoft.com/office/drawing/2014/main" id="{A249D5BA-7D6C-48CE-AE74-A91D01093A9F}"/>
              </a:ext>
            </a:extLst>
          </p:cNvPr>
          <p:cNvSpPr>
            <a:spLocks noGrp="1"/>
          </p:cNvSpPr>
          <p:nvPr>
            <p:ph type="body" sz="quarter" idx="58" hasCustomPrompt="1"/>
          </p:nvPr>
        </p:nvSpPr>
        <p:spPr>
          <a:xfrm>
            <a:off x="1258491" y="44958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46" name="Text Placeholder 25">
            <a:extLst>
              <a:ext uri="{FF2B5EF4-FFF2-40B4-BE49-F238E27FC236}">
                <a16:creationId xmlns:a16="http://schemas.microsoft.com/office/drawing/2014/main" id="{618EC5DF-9CBE-48AF-9E4D-59FED515E7DA}"/>
              </a:ext>
            </a:extLst>
          </p:cNvPr>
          <p:cNvSpPr>
            <a:spLocks noGrp="1"/>
          </p:cNvSpPr>
          <p:nvPr>
            <p:ph type="body" sz="quarter" idx="59" hasCustomPrompt="1"/>
          </p:nvPr>
        </p:nvSpPr>
        <p:spPr>
          <a:xfrm>
            <a:off x="1258491" y="48768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47" name="Text Placeholder 25">
            <a:extLst>
              <a:ext uri="{FF2B5EF4-FFF2-40B4-BE49-F238E27FC236}">
                <a16:creationId xmlns:a16="http://schemas.microsoft.com/office/drawing/2014/main" id="{EE4B0F8B-5081-41F1-B276-040DD9FD2ADD}"/>
              </a:ext>
            </a:extLst>
          </p:cNvPr>
          <p:cNvSpPr>
            <a:spLocks noGrp="1"/>
          </p:cNvSpPr>
          <p:nvPr>
            <p:ph type="body" sz="quarter" idx="60" hasCustomPrompt="1"/>
          </p:nvPr>
        </p:nvSpPr>
        <p:spPr>
          <a:xfrm>
            <a:off x="1358379" y="51816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48" name="Text Placeholder 25">
            <a:extLst>
              <a:ext uri="{FF2B5EF4-FFF2-40B4-BE49-F238E27FC236}">
                <a16:creationId xmlns:a16="http://schemas.microsoft.com/office/drawing/2014/main" id="{BE31A8B0-172F-4042-ACE4-641B388CF0E3}"/>
              </a:ext>
            </a:extLst>
          </p:cNvPr>
          <p:cNvSpPr>
            <a:spLocks noGrp="1"/>
          </p:cNvSpPr>
          <p:nvPr>
            <p:ph type="body" sz="quarter" idx="61" hasCustomPrompt="1"/>
          </p:nvPr>
        </p:nvSpPr>
        <p:spPr>
          <a:xfrm>
            <a:off x="409414" y="54102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49" name="Text Placeholder 25">
            <a:extLst>
              <a:ext uri="{FF2B5EF4-FFF2-40B4-BE49-F238E27FC236}">
                <a16:creationId xmlns:a16="http://schemas.microsoft.com/office/drawing/2014/main" id="{7B14F696-03B9-4E75-BF31-B17AECB9BFBB}"/>
              </a:ext>
            </a:extLst>
          </p:cNvPr>
          <p:cNvSpPr>
            <a:spLocks noGrp="1"/>
          </p:cNvSpPr>
          <p:nvPr>
            <p:ph type="body" sz="quarter" idx="62" hasCustomPrompt="1"/>
          </p:nvPr>
        </p:nvSpPr>
        <p:spPr>
          <a:xfrm>
            <a:off x="409413" y="5638800"/>
            <a:ext cx="2154070" cy="228591"/>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51" name="Text Placeholder 20">
            <a:extLst>
              <a:ext uri="{FF2B5EF4-FFF2-40B4-BE49-F238E27FC236}">
                <a16:creationId xmlns:a16="http://schemas.microsoft.com/office/drawing/2014/main" id="{D8C1BB34-E4C2-413D-852A-84019B41D833}"/>
              </a:ext>
            </a:extLst>
          </p:cNvPr>
          <p:cNvSpPr>
            <a:spLocks noGrp="1"/>
          </p:cNvSpPr>
          <p:nvPr>
            <p:ph type="body" sz="quarter" idx="64" hasCustomPrompt="1"/>
          </p:nvPr>
        </p:nvSpPr>
        <p:spPr>
          <a:xfrm>
            <a:off x="6250929" y="44958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52" name="Text Placeholder 25">
            <a:extLst>
              <a:ext uri="{FF2B5EF4-FFF2-40B4-BE49-F238E27FC236}">
                <a16:creationId xmlns:a16="http://schemas.microsoft.com/office/drawing/2014/main" id="{EB9CF4C9-A0D7-49CA-84BB-3294C4B5C708}"/>
              </a:ext>
            </a:extLst>
          </p:cNvPr>
          <p:cNvSpPr>
            <a:spLocks noGrp="1"/>
          </p:cNvSpPr>
          <p:nvPr>
            <p:ph type="body" sz="quarter" idx="65" hasCustomPrompt="1"/>
          </p:nvPr>
        </p:nvSpPr>
        <p:spPr>
          <a:xfrm>
            <a:off x="6250929" y="48768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53" name="Text Placeholder 25">
            <a:extLst>
              <a:ext uri="{FF2B5EF4-FFF2-40B4-BE49-F238E27FC236}">
                <a16:creationId xmlns:a16="http://schemas.microsoft.com/office/drawing/2014/main" id="{B0248668-21DD-4178-AACC-18AE9EE6A2ED}"/>
              </a:ext>
            </a:extLst>
          </p:cNvPr>
          <p:cNvSpPr>
            <a:spLocks noGrp="1"/>
          </p:cNvSpPr>
          <p:nvPr>
            <p:ph type="body" sz="quarter" idx="66" hasCustomPrompt="1"/>
          </p:nvPr>
        </p:nvSpPr>
        <p:spPr>
          <a:xfrm>
            <a:off x="6350817" y="51816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54" name="Text Placeholder 25">
            <a:extLst>
              <a:ext uri="{FF2B5EF4-FFF2-40B4-BE49-F238E27FC236}">
                <a16:creationId xmlns:a16="http://schemas.microsoft.com/office/drawing/2014/main" id="{87B22519-EC50-4824-97BC-011BC617BCCA}"/>
              </a:ext>
            </a:extLst>
          </p:cNvPr>
          <p:cNvSpPr>
            <a:spLocks noGrp="1"/>
          </p:cNvSpPr>
          <p:nvPr>
            <p:ph type="body" sz="quarter" idx="67" hasCustomPrompt="1"/>
          </p:nvPr>
        </p:nvSpPr>
        <p:spPr>
          <a:xfrm>
            <a:off x="5394973" y="54102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55" name="Text Placeholder 25">
            <a:extLst>
              <a:ext uri="{FF2B5EF4-FFF2-40B4-BE49-F238E27FC236}">
                <a16:creationId xmlns:a16="http://schemas.microsoft.com/office/drawing/2014/main" id="{7301004C-11B5-4DAF-8C8E-70E7EC50FD06}"/>
              </a:ext>
            </a:extLst>
          </p:cNvPr>
          <p:cNvSpPr>
            <a:spLocks noGrp="1"/>
          </p:cNvSpPr>
          <p:nvPr>
            <p:ph type="body" sz="quarter" idx="68" hasCustomPrompt="1"/>
          </p:nvPr>
        </p:nvSpPr>
        <p:spPr>
          <a:xfrm>
            <a:off x="5394973" y="5638800"/>
            <a:ext cx="2220620" cy="228590"/>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57" name="Text Placeholder 20">
            <a:extLst>
              <a:ext uri="{FF2B5EF4-FFF2-40B4-BE49-F238E27FC236}">
                <a16:creationId xmlns:a16="http://schemas.microsoft.com/office/drawing/2014/main" id="{8B087400-4845-490B-8A5B-A37CE413A410}"/>
              </a:ext>
            </a:extLst>
          </p:cNvPr>
          <p:cNvSpPr>
            <a:spLocks noGrp="1"/>
          </p:cNvSpPr>
          <p:nvPr>
            <p:ph type="body" sz="quarter" idx="70" hasCustomPrompt="1"/>
          </p:nvPr>
        </p:nvSpPr>
        <p:spPr>
          <a:xfrm>
            <a:off x="3766079" y="4495800"/>
            <a:ext cx="1471488" cy="914400"/>
          </a:xfrm>
          <a:solidFill>
            <a:schemeClr val="tx2"/>
          </a:solidFill>
          <a:ln>
            <a:noFill/>
          </a:ln>
        </p:spPr>
        <p:txBody>
          <a:bodyPr wrap="none" lIns="182880" tIns="0" rIns="0" bIns="566928" anchor="b"/>
          <a:lstStyle>
            <a:lvl1pPr marL="0" indent="0">
              <a:spcBef>
                <a:spcPts val="0"/>
              </a:spcBef>
              <a:spcAft>
                <a:spcPts val="0"/>
              </a:spcAft>
              <a:buNone/>
              <a:defRPr sz="788" b="1">
                <a:solidFill>
                  <a:schemeClr val="bg2"/>
                </a:solidFill>
              </a:defRPr>
            </a:lvl1pPr>
            <a:lvl2pPr marL="342900" indent="0">
              <a:buNone/>
              <a:defRPr/>
            </a:lvl2pPr>
            <a:lvl3pPr marL="596504" indent="0">
              <a:buNone/>
              <a:defRPr/>
            </a:lvl3pPr>
            <a:lvl4pPr marL="813197" indent="0">
              <a:buNone/>
              <a:defRPr/>
            </a:lvl4pPr>
            <a:lvl5pPr marL="1067991" indent="0">
              <a:buNone/>
              <a:defRPr/>
            </a:lvl5pPr>
          </a:lstStyle>
          <a:p>
            <a:pPr lvl="0"/>
            <a:r>
              <a:rPr lang="en-US" dirty="0"/>
              <a:t>CLICK TO EDIT NAME</a:t>
            </a:r>
          </a:p>
        </p:txBody>
      </p:sp>
      <p:sp>
        <p:nvSpPr>
          <p:cNvPr id="58" name="Text Placeholder 25">
            <a:extLst>
              <a:ext uri="{FF2B5EF4-FFF2-40B4-BE49-F238E27FC236}">
                <a16:creationId xmlns:a16="http://schemas.microsoft.com/office/drawing/2014/main" id="{B46F8194-90D6-4234-B771-FD8F7BBFB1A1}"/>
              </a:ext>
            </a:extLst>
          </p:cNvPr>
          <p:cNvSpPr>
            <a:spLocks noGrp="1"/>
          </p:cNvSpPr>
          <p:nvPr>
            <p:ph type="body" sz="quarter" idx="71" hasCustomPrompt="1"/>
          </p:nvPr>
        </p:nvSpPr>
        <p:spPr>
          <a:xfrm>
            <a:off x="3766079" y="4876800"/>
            <a:ext cx="1471488" cy="228600"/>
          </a:xfrm>
        </p:spPr>
        <p:txBody>
          <a:bodyPr lIns="182880" rIns="0"/>
          <a:lstStyle>
            <a:lvl1pPr marL="0" indent="0">
              <a:spcBef>
                <a:spcPts val="0"/>
              </a:spcBef>
              <a:spcAft>
                <a:spcPts val="0"/>
              </a:spcAft>
              <a:buNone/>
              <a:defRPr sz="750" baseline="0">
                <a:solidFill>
                  <a:schemeClr val="bg2"/>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title</a:t>
            </a:r>
          </a:p>
        </p:txBody>
      </p:sp>
      <p:sp>
        <p:nvSpPr>
          <p:cNvPr id="59" name="Text Placeholder 25">
            <a:extLst>
              <a:ext uri="{FF2B5EF4-FFF2-40B4-BE49-F238E27FC236}">
                <a16:creationId xmlns:a16="http://schemas.microsoft.com/office/drawing/2014/main" id="{8A2DFDC8-2BA9-4B83-A660-00634CCBA8E4}"/>
              </a:ext>
            </a:extLst>
          </p:cNvPr>
          <p:cNvSpPr>
            <a:spLocks noGrp="1"/>
          </p:cNvSpPr>
          <p:nvPr>
            <p:ph type="body" sz="quarter" idx="72" hasCustomPrompt="1"/>
          </p:nvPr>
        </p:nvSpPr>
        <p:spPr>
          <a:xfrm>
            <a:off x="3865967" y="5181600"/>
            <a:ext cx="1371600" cy="228600"/>
          </a:xfrm>
          <a:gradFill flip="none" rotWithShape="1">
            <a:gsLst>
              <a:gs pos="0">
                <a:schemeClr val="tx2">
                  <a:shade val="30000"/>
                  <a:satMod val="115000"/>
                </a:schemeClr>
              </a:gs>
              <a:gs pos="42000">
                <a:schemeClr val="tx2">
                  <a:shade val="67500"/>
                  <a:satMod val="115000"/>
                </a:schemeClr>
              </a:gs>
              <a:gs pos="100000">
                <a:schemeClr val="tx2"/>
              </a:gs>
            </a:gsLst>
            <a:lin ang="10800000" scaled="1"/>
            <a:tileRect/>
          </a:gradFill>
        </p:spPr>
        <p:txBody>
          <a:bodyPr lIns="182880" rIns="182880" anchor="ctr"/>
          <a:lstStyle>
            <a:lvl1pPr marL="0" indent="0" algn="r">
              <a:spcBef>
                <a:spcPts val="0"/>
              </a:spcBef>
              <a:spcAft>
                <a:spcPts val="0"/>
              </a:spcAft>
              <a:buNone/>
              <a:defRPr sz="600" baseline="0">
                <a:solidFill>
                  <a:schemeClr val="tx2">
                    <a:lumMod val="40000"/>
                    <a:lumOff val="60000"/>
                  </a:schemeClr>
                </a:solidFill>
              </a:defRPr>
            </a:lvl1pPr>
            <a:lvl2pPr marL="342900" indent="0">
              <a:buNone/>
              <a:defRPr/>
            </a:lvl2pPr>
            <a:lvl3pPr marL="596504" indent="0">
              <a:spcBef>
                <a:spcPts val="0"/>
              </a:spcBef>
              <a:buNone/>
              <a:defRPr/>
            </a:lvl3pPr>
            <a:lvl4pPr marL="813197" indent="0">
              <a:spcBef>
                <a:spcPts val="0"/>
              </a:spcBef>
              <a:buNone/>
              <a:defRPr/>
            </a:lvl4pPr>
            <a:lvl5pPr marL="1067991" indent="0">
              <a:spcBef>
                <a:spcPts val="0"/>
              </a:spcBef>
              <a:buNone/>
              <a:defRPr/>
            </a:lvl5pPr>
          </a:lstStyle>
          <a:p>
            <a:pPr lvl="0"/>
            <a:r>
              <a:rPr lang="en-US" dirty="0"/>
              <a:t>CLICK TO EDIT OFFICE</a:t>
            </a:r>
          </a:p>
        </p:txBody>
      </p:sp>
      <p:sp>
        <p:nvSpPr>
          <p:cNvPr id="60" name="Text Placeholder 25">
            <a:extLst>
              <a:ext uri="{FF2B5EF4-FFF2-40B4-BE49-F238E27FC236}">
                <a16:creationId xmlns:a16="http://schemas.microsoft.com/office/drawing/2014/main" id="{8F10ADE9-01FA-4E9E-9C51-FBAA2B6CD8D6}"/>
              </a:ext>
            </a:extLst>
          </p:cNvPr>
          <p:cNvSpPr>
            <a:spLocks noGrp="1"/>
          </p:cNvSpPr>
          <p:nvPr>
            <p:ph type="body" sz="quarter" idx="73" hasCustomPrompt="1"/>
          </p:nvPr>
        </p:nvSpPr>
        <p:spPr>
          <a:xfrm>
            <a:off x="2916803" y="5410200"/>
            <a:ext cx="1986534" cy="228600"/>
          </a:xfrm>
        </p:spPr>
        <p:txBody>
          <a:bodyPr lIns="0" tIns="91440" rIns="0"/>
          <a:lstStyle>
            <a:lvl1pPr marL="0" indent="0">
              <a:spcBef>
                <a:spcPts val="0"/>
              </a:spcBef>
              <a:spcAft>
                <a:spcPts val="0"/>
              </a:spcAft>
              <a:buNone/>
              <a:defRPr sz="788" b="1">
                <a:solidFill>
                  <a:srgbClr val="6B0B1A"/>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Click to add email address</a:t>
            </a:r>
          </a:p>
        </p:txBody>
      </p:sp>
      <p:sp>
        <p:nvSpPr>
          <p:cNvPr id="61" name="Text Placeholder 25">
            <a:extLst>
              <a:ext uri="{FF2B5EF4-FFF2-40B4-BE49-F238E27FC236}">
                <a16:creationId xmlns:a16="http://schemas.microsoft.com/office/drawing/2014/main" id="{B05B8931-3263-47A7-93B9-38B6552F836A}"/>
              </a:ext>
            </a:extLst>
          </p:cNvPr>
          <p:cNvSpPr>
            <a:spLocks noGrp="1"/>
          </p:cNvSpPr>
          <p:nvPr>
            <p:ph type="body" sz="quarter" idx="74" hasCustomPrompt="1"/>
          </p:nvPr>
        </p:nvSpPr>
        <p:spPr>
          <a:xfrm>
            <a:off x="2916802" y="5638800"/>
            <a:ext cx="2154070" cy="228590"/>
          </a:xfrm>
        </p:spPr>
        <p:txBody>
          <a:bodyPr lIns="0" tIns="0" rIns="0" anchor="ctr"/>
          <a:lstStyle>
            <a:lvl1pPr marL="0" indent="0">
              <a:spcBef>
                <a:spcPts val="0"/>
              </a:spcBef>
              <a:spcAft>
                <a:spcPts val="0"/>
              </a:spcAft>
              <a:buNone/>
              <a:tabLst>
                <a:tab pos="126206" algn="l"/>
                <a:tab pos="1070372" algn="l"/>
                <a:tab pos="1201341" algn="l"/>
              </a:tabLst>
              <a:defRPr sz="788" b="0">
                <a:solidFill>
                  <a:schemeClr val="tx2"/>
                </a:solidFill>
              </a:defRPr>
            </a:lvl1pPr>
            <a:lvl2pPr marL="1191" indent="0">
              <a:spcBef>
                <a:spcPts val="0"/>
              </a:spcBef>
              <a:spcAft>
                <a:spcPts val="0"/>
              </a:spcAft>
              <a:buNone/>
              <a:tabLst>
                <a:tab pos="127397" algn="l"/>
                <a:tab pos="1158479" algn="l"/>
                <a:tab pos="1285875" algn="l"/>
              </a:tabLst>
              <a:defRPr sz="788" baseline="0"/>
            </a:lvl2pPr>
            <a:lvl3pPr marL="0" indent="0">
              <a:spcBef>
                <a:spcPts val="0"/>
              </a:spcBef>
              <a:buNone/>
              <a:defRPr sz="525"/>
            </a:lvl3pPr>
            <a:lvl4pPr marL="813197" indent="0">
              <a:spcBef>
                <a:spcPts val="0"/>
              </a:spcBef>
              <a:buNone/>
              <a:defRPr/>
            </a:lvl4pPr>
            <a:lvl5pPr marL="1067991" indent="0">
              <a:spcBef>
                <a:spcPts val="0"/>
              </a:spcBef>
              <a:buNone/>
              <a:defRPr/>
            </a:lvl5pPr>
          </a:lstStyle>
          <a:p>
            <a:pPr lvl="0"/>
            <a:r>
              <a:rPr lang="en-US" dirty="0"/>
              <a:t>T	+0 000.000.0000	F	+0 000.000.0000</a:t>
            </a:r>
          </a:p>
        </p:txBody>
      </p:sp>
      <p:sp>
        <p:nvSpPr>
          <p:cNvPr id="80" name="Footer Placeholder 2">
            <a:extLst>
              <a:ext uri="{FF2B5EF4-FFF2-40B4-BE49-F238E27FC236}">
                <a16:creationId xmlns:a16="http://schemas.microsoft.com/office/drawing/2014/main" id="{6CF681CF-6500-473A-BEE8-DF7F54FB2C5E}"/>
              </a:ext>
            </a:extLst>
          </p:cNvPr>
          <p:cNvSpPr>
            <a:spLocks noGrp="1"/>
          </p:cNvSpPr>
          <p:nvPr>
            <p:ph type="ftr" sz="quarter" idx="11"/>
          </p:nvPr>
        </p:nvSpPr>
        <p:spPr>
          <a:xfrm>
            <a:off x="2897372" y="6356351"/>
            <a:ext cx="4970721" cy="365125"/>
          </a:xfrm>
        </p:spPr>
        <p:txBody>
          <a:bodyPr/>
          <a:lstStyle/>
          <a:p>
            <a:endParaRPr lang="en-US" dirty="0"/>
          </a:p>
        </p:txBody>
      </p:sp>
      <p:sp>
        <p:nvSpPr>
          <p:cNvPr id="81" name="Slide Number Placeholder 3">
            <a:extLst>
              <a:ext uri="{FF2B5EF4-FFF2-40B4-BE49-F238E27FC236}">
                <a16:creationId xmlns:a16="http://schemas.microsoft.com/office/drawing/2014/main" id="{CC83D84B-50A3-4587-84E8-47EAAD98C7D5}"/>
              </a:ext>
            </a:extLst>
          </p:cNvPr>
          <p:cNvSpPr>
            <a:spLocks noGrp="1"/>
          </p:cNvSpPr>
          <p:nvPr>
            <p:ph type="sldNum" sz="quarter" idx="12"/>
          </p:nvPr>
        </p:nvSpPr>
        <p:spPr>
          <a:xfrm>
            <a:off x="8151962" y="6356351"/>
            <a:ext cx="363388" cy="365125"/>
          </a:xfrm>
        </p:spPr>
        <p:txBody>
          <a:bodyPr/>
          <a:lstStyle/>
          <a:p>
            <a:fld id="{3487E17C-00F2-43F7-9117-163ACF173A2A}" type="slidenum">
              <a:rPr lang="en-US" smtClean="0"/>
              <a:t>‹#›</a:t>
            </a:fld>
            <a:endParaRPr lang="en-US"/>
          </a:p>
        </p:txBody>
      </p:sp>
      <p:sp>
        <p:nvSpPr>
          <p:cNvPr id="82" name="Picture Placeholder 16">
            <a:extLst>
              <a:ext uri="{FF2B5EF4-FFF2-40B4-BE49-F238E27FC236}">
                <a16:creationId xmlns:a16="http://schemas.microsoft.com/office/drawing/2014/main" id="{F1DCA135-A705-40A4-A222-351CF98474A9}"/>
              </a:ext>
            </a:extLst>
          </p:cNvPr>
          <p:cNvSpPr>
            <a:spLocks noGrp="1"/>
          </p:cNvSpPr>
          <p:nvPr>
            <p:ph type="pic" sz="quarter" idx="75" hasCustomPrompt="1"/>
          </p:nvPr>
        </p:nvSpPr>
        <p:spPr>
          <a:xfrm>
            <a:off x="2916025" y="1369228"/>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83" name="Picture Placeholder 16">
            <a:extLst>
              <a:ext uri="{FF2B5EF4-FFF2-40B4-BE49-F238E27FC236}">
                <a16:creationId xmlns:a16="http://schemas.microsoft.com/office/drawing/2014/main" id="{CBE9CBA0-B84E-4113-AA55-8319D238038C}"/>
              </a:ext>
            </a:extLst>
          </p:cNvPr>
          <p:cNvSpPr>
            <a:spLocks noGrp="1"/>
          </p:cNvSpPr>
          <p:nvPr>
            <p:ph type="pic" sz="quarter" idx="76" hasCustomPrompt="1"/>
          </p:nvPr>
        </p:nvSpPr>
        <p:spPr>
          <a:xfrm>
            <a:off x="2916025" y="2893228"/>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84" name="Picture Placeholder 16">
            <a:extLst>
              <a:ext uri="{FF2B5EF4-FFF2-40B4-BE49-F238E27FC236}">
                <a16:creationId xmlns:a16="http://schemas.microsoft.com/office/drawing/2014/main" id="{A72585C2-9544-482F-91F1-D362133AD87F}"/>
              </a:ext>
            </a:extLst>
          </p:cNvPr>
          <p:cNvSpPr>
            <a:spLocks noGrp="1"/>
          </p:cNvSpPr>
          <p:nvPr>
            <p:ph type="pic" sz="quarter" idx="77" hasCustomPrompt="1"/>
          </p:nvPr>
        </p:nvSpPr>
        <p:spPr>
          <a:xfrm>
            <a:off x="2909843" y="4493428"/>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85" name="Picture Placeholder 16">
            <a:extLst>
              <a:ext uri="{FF2B5EF4-FFF2-40B4-BE49-F238E27FC236}">
                <a16:creationId xmlns:a16="http://schemas.microsoft.com/office/drawing/2014/main" id="{79840F2D-F178-4751-8A1A-34CCFCE80024}"/>
              </a:ext>
            </a:extLst>
          </p:cNvPr>
          <p:cNvSpPr>
            <a:spLocks noGrp="1"/>
          </p:cNvSpPr>
          <p:nvPr>
            <p:ph type="pic" sz="quarter" idx="78" hasCustomPrompt="1"/>
          </p:nvPr>
        </p:nvSpPr>
        <p:spPr>
          <a:xfrm>
            <a:off x="5401155" y="137264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86" name="Picture Placeholder 16">
            <a:extLst>
              <a:ext uri="{FF2B5EF4-FFF2-40B4-BE49-F238E27FC236}">
                <a16:creationId xmlns:a16="http://schemas.microsoft.com/office/drawing/2014/main" id="{A49BBC96-2346-432A-AF34-6CE16C3468BD}"/>
              </a:ext>
            </a:extLst>
          </p:cNvPr>
          <p:cNvSpPr>
            <a:spLocks noGrp="1"/>
          </p:cNvSpPr>
          <p:nvPr>
            <p:ph type="pic" sz="quarter" idx="79" hasCustomPrompt="1"/>
          </p:nvPr>
        </p:nvSpPr>
        <p:spPr>
          <a:xfrm>
            <a:off x="5401155" y="289664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
        <p:nvSpPr>
          <p:cNvPr id="87" name="Picture Placeholder 16">
            <a:extLst>
              <a:ext uri="{FF2B5EF4-FFF2-40B4-BE49-F238E27FC236}">
                <a16:creationId xmlns:a16="http://schemas.microsoft.com/office/drawing/2014/main" id="{E4A81EA7-2210-443C-9C78-BCC913917894}"/>
              </a:ext>
            </a:extLst>
          </p:cNvPr>
          <p:cNvSpPr>
            <a:spLocks noGrp="1"/>
          </p:cNvSpPr>
          <p:nvPr>
            <p:ph type="pic" sz="quarter" idx="80" hasCustomPrompt="1"/>
          </p:nvPr>
        </p:nvSpPr>
        <p:spPr>
          <a:xfrm>
            <a:off x="5394973" y="4496840"/>
            <a:ext cx="849078" cy="914400"/>
          </a:xfrm>
          <a:solidFill>
            <a:schemeClr val="accent1">
              <a:lumMod val="20000"/>
              <a:lumOff val="80000"/>
            </a:schemeClr>
          </a:solidFill>
        </p:spPr>
        <p:txBody>
          <a:bodyPr lIns="0" rIns="0" anchor="ctr"/>
          <a:lstStyle>
            <a:lvl1pPr marL="0" indent="0" algn="ctr">
              <a:buNone/>
              <a:defRPr sz="788" baseline="0"/>
            </a:lvl1pPr>
          </a:lstStyle>
          <a:p>
            <a:r>
              <a:rPr lang="en-US" dirty="0"/>
              <a:t>Click to add a lawyer image</a:t>
            </a:r>
          </a:p>
        </p:txBody>
      </p:sp>
    </p:spTree>
    <p:extLst>
      <p:ext uri="{BB962C8B-B14F-4D97-AF65-F5344CB8AC3E}">
        <p14:creationId xmlns:p14="http://schemas.microsoft.com/office/powerpoint/2010/main" val="3292775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5" name="Title 1">
            <a:extLst>
              <a:ext uri="{FF2B5EF4-FFF2-40B4-BE49-F238E27FC236}">
                <a16:creationId xmlns:a16="http://schemas.microsoft.com/office/drawing/2014/main" id="{1B609C4A-D2AE-44CA-BC64-00130C7DE299}"/>
              </a:ext>
            </a:extLst>
          </p:cNvPr>
          <p:cNvSpPr>
            <a:spLocks noGrp="1"/>
          </p:cNvSpPr>
          <p:nvPr>
            <p:ph type="title"/>
          </p:nvPr>
        </p:nvSpPr>
        <p:spPr>
          <a:xfrm>
            <a:off x="-7144" y="0"/>
            <a:ext cx="6865144" cy="838200"/>
          </a:xfrm>
          <a:prstGeom prst="rect">
            <a:avLst/>
          </a:prstGeom>
        </p:spPr>
        <p:txBody>
          <a:bodyPr>
            <a:normAutofit/>
          </a:bodyPr>
          <a:lstStyle>
            <a:lvl1pPr>
              <a:defRPr sz="1200" b="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793BC218-AF0A-49E9-A2BF-E87D3614C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 y="1"/>
            <a:ext cx="9142450" cy="6082777"/>
          </a:xfrm>
          <a:prstGeom prst="rect">
            <a:avLst/>
          </a:prstGeom>
        </p:spPr>
      </p:pic>
      <p:graphicFrame>
        <p:nvGraphicFramePr>
          <p:cNvPr id="7" name="Table 6">
            <a:extLst>
              <a:ext uri="{FF2B5EF4-FFF2-40B4-BE49-F238E27FC236}">
                <a16:creationId xmlns:a16="http://schemas.microsoft.com/office/drawing/2014/main" id="{9311EF96-1965-455A-AF1C-EB342C13BC77}"/>
              </a:ext>
            </a:extLst>
          </p:cNvPr>
          <p:cNvGraphicFramePr>
            <a:graphicFrameLocks noGrp="1"/>
          </p:cNvGraphicFramePr>
          <p:nvPr>
            <p:extLst>
              <p:ext uri="{D42A27DB-BD31-4B8C-83A1-F6EECF244321}">
                <p14:modId xmlns:p14="http://schemas.microsoft.com/office/powerpoint/2010/main" val="1423009196"/>
              </p:ext>
            </p:extLst>
          </p:nvPr>
        </p:nvGraphicFramePr>
        <p:xfrm>
          <a:off x="595313" y="838201"/>
          <a:ext cx="8405564" cy="4910591"/>
        </p:xfrm>
        <a:graphic>
          <a:graphicData uri="http://schemas.openxmlformats.org/drawingml/2006/table">
            <a:tbl>
              <a:tblPr firstRow="1" bandRow="1">
                <a:tableStyleId>{5C22544A-7EE6-4342-B048-85BDC9FD1C3A}</a:tableStyleId>
              </a:tblPr>
              <a:tblGrid>
                <a:gridCol w="1368659">
                  <a:extLst>
                    <a:ext uri="{9D8B030D-6E8A-4147-A177-3AD203B41FA5}">
                      <a16:colId xmlns:a16="http://schemas.microsoft.com/office/drawing/2014/main" val="20000"/>
                    </a:ext>
                  </a:extLst>
                </a:gridCol>
                <a:gridCol w="1391478">
                  <a:extLst>
                    <a:ext uri="{9D8B030D-6E8A-4147-A177-3AD203B41FA5}">
                      <a16:colId xmlns:a16="http://schemas.microsoft.com/office/drawing/2014/main" val="20001"/>
                    </a:ext>
                  </a:extLst>
                </a:gridCol>
                <a:gridCol w="1375576">
                  <a:extLst>
                    <a:ext uri="{9D8B030D-6E8A-4147-A177-3AD203B41FA5}">
                      <a16:colId xmlns:a16="http://schemas.microsoft.com/office/drawing/2014/main" val="20002"/>
                    </a:ext>
                  </a:extLst>
                </a:gridCol>
                <a:gridCol w="1455089">
                  <a:extLst>
                    <a:ext uri="{9D8B030D-6E8A-4147-A177-3AD203B41FA5}">
                      <a16:colId xmlns:a16="http://schemas.microsoft.com/office/drawing/2014/main" val="20003"/>
                    </a:ext>
                  </a:extLst>
                </a:gridCol>
                <a:gridCol w="1494837">
                  <a:extLst>
                    <a:ext uri="{9D8B030D-6E8A-4147-A177-3AD203B41FA5}">
                      <a16:colId xmlns:a16="http://schemas.microsoft.com/office/drawing/2014/main" val="20004"/>
                    </a:ext>
                  </a:extLst>
                </a:gridCol>
                <a:gridCol w="1319925">
                  <a:extLst>
                    <a:ext uri="{9D8B030D-6E8A-4147-A177-3AD203B41FA5}">
                      <a16:colId xmlns:a16="http://schemas.microsoft.com/office/drawing/2014/main" val="4090942664"/>
                    </a:ext>
                  </a:extLst>
                </a:gridCol>
              </a:tblGrid>
              <a:tr h="1475377">
                <a:tc>
                  <a:txBody>
                    <a:bodyPr/>
                    <a:lstStyle/>
                    <a:p>
                      <a:pPr marL="0" indent="0">
                        <a:spcAft>
                          <a:spcPts val="300"/>
                        </a:spcAft>
                        <a:tabLst>
                          <a:tab pos="233363" algn="l"/>
                        </a:tabLst>
                      </a:pPr>
                      <a:r>
                        <a:rPr lang="en-US" sz="900" dirty="0">
                          <a:solidFill>
                            <a:schemeClr val="tx1"/>
                          </a:solidFill>
                          <a:latin typeface="+mn-lt"/>
                          <a:cs typeface="Arial" pitchFamily="34" charset="0"/>
                        </a:rPr>
                        <a:t>AUSTIN</a:t>
                      </a:r>
                    </a:p>
                    <a:p>
                      <a:pPr marL="0" indent="0">
                        <a:tabLst>
                          <a:tab pos="233363" algn="l"/>
                        </a:tabLst>
                      </a:pPr>
                      <a:r>
                        <a:rPr lang="en-US" sz="900" b="0" dirty="0">
                          <a:solidFill>
                            <a:srgbClr val="000000"/>
                          </a:solidFill>
                          <a:latin typeface="+mn-lt"/>
                          <a:cs typeface="Arial" pitchFamily="34" charset="0"/>
                        </a:rPr>
                        <a:t>600 Congress Avenue</a:t>
                      </a:r>
                    </a:p>
                    <a:p>
                      <a:pPr marL="0" indent="0">
                        <a:tabLst>
                          <a:tab pos="233363" algn="l"/>
                        </a:tabLst>
                      </a:pPr>
                      <a:r>
                        <a:rPr lang="en-US" sz="900" b="0" dirty="0">
                          <a:solidFill>
                            <a:srgbClr val="000000"/>
                          </a:solidFill>
                          <a:latin typeface="+mn-lt"/>
                          <a:cs typeface="Arial" pitchFamily="34" charset="0"/>
                        </a:rPr>
                        <a:t>Suite 1300</a:t>
                      </a:r>
                    </a:p>
                    <a:p>
                      <a:pPr marL="0" indent="0">
                        <a:tabLst>
                          <a:tab pos="233363" algn="l"/>
                        </a:tabLst>
                      </a:pPr>
                      <a:r>
                        <a:rPr lang="en-US" sz="900" b="0" dirty="0">
                          <a:solidFill>
                            <a:srgbClr val="000000"/>
                          </a:solidFill>
                          <a:latin typeface="+mn-lt"/>
                          <a:cs typeface="Arial" pitchFamily="34" charset="0"/>
                        </a:rPr>
                        <a:t>Austin, TX 78701</a:t>
                      </a:r>
                    </a:p>
                    <a:p>
                      <a:pPr marL="0" indent="0">
                        <a:spcAft>
                          <a:spcPts val="300"/>
                        </a:spcAft>
                        <a:tabLst>
                          <a:tab pos="233363" algn="l"/>
                        </a:tabLst>
                      </a:pPr>
                      <a:r>
                        <a:rPr lang="en-US" sz="900" b="0" dirty="0">
                          <a:solidFill>
                            <a:srgbClr val="000000"/>
                          </a:solidFill>
                          <a:latin typeface="+mn-lt"/>
                          <a:cs typeface="Arial" pitchFamily="34" charset="0"/>
                        </a:rPr>
                        <a:t>United States of America</a:t>
                      </a:r>
                    </a:p>
                    <a:p>
                      <a:pPr marL="0" indent="0">
                        <a:tabLst>
                          <a:tab pos="233363" algn="l"/>
                        </a:tabLst>
                      </a:pPr>
                      <a:r>
                        <a:rPr lang="en-US" sz="900" b="0" dirty="0">
                          <a:solidFill>
                            <a:srgbClr val="000000"/>
                          </a:solidFill>
                          <a:latin typeface="+mn-lt"/>
                          <a:cs typeface="Arial" pitchFamily="34" charset="0"/>
                        </a:rPr>
                        <a:t>T	+1 512.867.8400</a:t>
                      </a:r>
                    </a:p>
                    <a:p>
                      <a:pPr marL="0" indent="0">
                        <a:tabLst>
                          <a:tab pos="233363" algn="l"/>
                        </a:tabLst>
                      </a:pPr>
                      <a:r>
                        <a:rPr lang="en-US" sz="900" b="0" dirty="0">
                          <a:solidFill>
                            <a:srgbClr val="000000"/>
                          </a:solidFill>
                          <a:latin typeface="+mn-lt"/>
                          <a:cs typeface="Arial" pitchFamily="34" charset="0"/>
                        </a:rPr>
                        <a:t>F	+1 512.867.8470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CHARLOTTE</a:t>
                      </a:r>
                    </a:p>
                    <a:p>
                      <a:pPr>
                        <a:tabLst>
                          <a:tab pos="233363" algn="l"/>
                        </a:tabLst>
                      </a:pPr>
                      <a:r>
                        <a:rPr lang="fr-FR" sz="900" b="0" dirty="0">
                          <a:solidFill>
                            <a:srgbClr val="000000"/>
                          </a:solidFill>
                          <a:latin typeface="+mn-lt"/>
                          <a:cs typeface="Arial" pitchFamily="34" charset="0"/>
                        </a:rPr>
                        <a:t>620 S. </a:t>
                      </a:r>
                      <a:r>
                        <a:rPr lang="fr-FR" sz="900" b="0" dirty="0" err="1">
                          <a:solidFill>
                            <a:srgbClr val="000000"/>
                          </a:solidFill>
                          <a:latin typeface="+mn-lt"/>
                          <a:cs typeface="Arial" pitchFamily="34" charset="0"/>
                        </a:rPr>
                        <a:t>Tryon</a:t>
                      </a:r>
                      <a:r>
                        <a:rPr lang="fr-FR" sz="900" b="0" dirty="0">
                          <a:solidFill>
                            <a:srgbClr val="000000"/>
                          </a:solidFill>
                          <a:latin typeface="+mn-lt"/>
                          <a:cs typeface="Arial" pitchFamily="34" charset="0"/>
                        </a:rPr>
                        <a:t> Street</a:t>
                      </a:r>
                    </a:p>
                    <a:p>
                      <a:pPr>
                        <a:tabLst>
                          <a:tab pos="233363" algn="l"/>
                        </a:tabLst>
                      </a:pPr>
                      <a:r>
                        <a:rPr lang="fr-FR" sz="900" b="0" dirty="0">
                          <a:solidFill>
                            <a:srgbClr val="000000"/>
                          </a:solidFill>
                          <a:latin typeface="+mn-lt"/>
                          <a:cs typeface="Arial" pitchFamily="34" charset="0"/>
                        </a:rPr>
                        <a:t>Suite 375</a:t>
                      </a:r>
                    </a:p>
                    <a:p>
                      <a:pPr>
                        <a:tabLst>
                          <a:tab pos="233363" algn="l"/>
                        </a:tabLst>
                      </a:pPr>
                      <a:r>
                        <a:rPr lang="fr-FR" sz="900" b="0" dirty="0">
                          <a:solidFill>
                            <a:srgbClr val="000000"/>
                          </a:solidFill>
                          <a:latin typeface="+mn-lt"/>
                          <a:cs typeface="Arial" pitchFamily="34" charset="0"/>
                        </a:rPr>
                        <a:t>Charlotte, NC 28202 </a:t>
                      </a: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+1 980.771.8200</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lang="en-US" sz="900" b="0" dirty="0">
                          <a:solidFill>
                            <a:srgbClr val="000000"/>
                          </a:solidFill>
                          <a:latin typeface="+mn-lt"/>
                          <a:cs typeface="Arial" pitchFamily="34" charset="0"/>
                        </a:rPr>
                        <a:t>F	+1 980.771.8201</a:t>
                      </a:r>
                    </a:p>
                    <a:p>
                      <a:pPr>
                        <a:tabLst>
                          <a:tab pos="233363" algn="l"/>
                        </a:tabLst>
                      </a:pPr>
                      <a:endParaRPr lang="en-US" sz="900" b="0" dirty="0">
                        <a:solidFill>
                          <a:srgbClr val="000000"/>
                        </a:solidFill>
                        <a:latin typeface="+mn-lt"/>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CHICAGO</a:t>
                      </a:r>
                    </a:p>
                    <a:p>
                      <a:pPr>
                        <a:tabLst>
                          <a:tab pos="233363" algn="l"/>
                        </a:tabLst>
                      </a:pPr>
                      <a:r>
                        <a:rPr lang="en-US" sz="900" b="0" dirty="0">
                          <a:solidFill>
                            <a:srgbClr val="000000"/>
                          </a:solidFill>
                          <a:latin typeface="+mn-lt"/>
                          <a:cs typeface="Arial" pitchFamily="34" charset="0"/>
                        </a:rPr>
                        <a:t>180 N. LaSalle Street</a:t>
                      </a:r>
                    </a:p>
                    <a:p>
                      <a:pPr>
                        <a:tabLst>
                          <a:tab pos="233363" algn="l"/>
                        </a:tabLst>
                      </a:pPr>
                      <a:r>
                        <a:rPr lang="en-US" sz="900" b="0" dirty="0">
                          <a:solidFill>
                            <a:srgbClr val="000000"/>
                          </a:solidFill>
                          <a:latin typeface="+mn-lt"/>
                          <a:cs typeface="Arial" pitchFamily="34" charset="0"/>
                        </a:rPr>
                        <a:t>Suite 2215</a:t>
                      </a:r>
                    </a:p>
                    <a:p>
                      <a:pPr>
                        <a:tabLst>
                          <a:tab pos="233363" algn="l"/>
                        </a:tabLst>
                      </a:pPr>
                      <a:r>
                        <a:rPr lang="en-US" sz="900" b="0" dirty="0">
                          <a:solidFill>
                            <a:srgbClr val="000000"/>
                          </a:solidFill>
                          <a:latin typeface="+mn-lt"/>
                          <a:cs typeface="Arial" pitchFamily="34" charset="0"/>
                        </a:rPr>
                        <a:t>Chicago, IL 60601</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+1 312.216.1620</a:t>
                      </a:r>
                    </a:p>
                    <a:p>
                      <a:pPr>
                        <a:tabLst>
                          <a:tab pos="233363" algn="l"/>
                        </a:tabLst>
                      </a:pPr>
                      <a:r>
                        <a:rPr lang="en-US" sz="900" b="0" dirty="0">
                          <a:solidFill>
                            <a:srgbClr val="000000"/>
                          </a:solidFill>
                          <a:latin typeface="+mn-lt"/>
                          <a:cs typeface="Arial" pitchFamily="34" charset="0"/>
                        </a:rPr>
                        <a:t>F	+1 312.216.1621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DALLAS</a:t>
                      </a:r>
                    </a:p>
                    <a:p>
                      <a:pPr>
                        <a:tabLst>
                          <a:tab pos="233363" algn="l"/>
                        </a:tabLst>
                      </a:pPr>
                      <a:r>
                        <a:rPr lang="en-US" sz="900" b="0" dirty="0">
                          <a:solidFill>
                            <a:srgbClr val="000000"/>
                          </a:solidFill>
                          <a:latin typeface="+mn-lt"/>
                          <a:cs typeface="Arial" pitchFamily="34" charset="0"/>
                        </a:rPr>
                        <a:t>2323 Victory Avenue</a:t>
                      </a:r>
                    </a:p>
                    <a:p>
                      <a:pPr>
                        <a:tabLst>
                          <a:tab pos="233363" algn="l"/>
                        </a:tabLst>
                      </a:pPr>
                      <a:r>
                        <a:rPr lang="en-US" sz="900" b="0" dirty="0">
                          <a:solidFill>
                            <a:srgbClr val="000000"/>
                          </a:solidFill>
                          <a:latin typeface="+mn-lt"/>
                          <a:cs typeface="Arial" pitchFamily="34" charset="0"/>
                        </a:rPr>
                        <a:t>Suite 700</a:t>
                      </a:r>
                    </a:p>
                    <a:p>
                      <a:pPr>
                        <a:tabLst>
                          <a:tab pos="233363" algn="l"/>
                        </a:tabLst>
                      </a:pPr>
                      <a:r>
                        <a:rPr lang="en-US" sz="900" b="0" dirty="0">
                          <a:solidFill>
                            <a:srgbClr val="000000"/>
                          </a:solidFill>
                          <a:latin typeface="+mn-lt"/>
                          <a:cs typeface="Arial" pitchFamily="34" charset="0"/>
                        </a:rPr>
                        <a:t>Dallas, TX 75219</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+1 214.651.5000</a:t>
                      </a:r>
                    </a:p>
                    <a:p>
                      <a:pPr>
                        <a:tabLst>
                          <a:tab pos="233363" algn="l"/>
                        </a:tabLst>
                      </a:pPr>
                      <a:r>
                        <a:rPr lang="en-US" sz="900" b="0" dirty="0">
                          <a:solidFill>
                            <a:srgbClr val="000000"/>
                          </a:solidFill>
                          <a:latin typeface="+mn-lt"/>
                          <a:cs typeface="Arial" pitchFamily="34" charset="0"/>
                        </a:rPr>
                        <a:t>F	+1 214.651.5940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300"/>
                        </a:spcAft>
                      </a:pPr>
                      <a:r>
                        <a:rPr lang="en-US" sz="900" b="1" dirty="0">
                          <a:solidFill>
                            <a:schemeClr val="tx1"/>
                          </a:solidFill>
                          <a:latin typeface="+mn-lt"/>
                          <a:cs typeface="Arial" pitchFamily="34" charset="0"/>
                        </a:rPr>
                        <a:t>DALLAS - NORTH</a:t>
                      </a:r>
                    </a:p>
                    <a:p>
                      <a:pPr>
                        <a:tabLst>
                          <a:tab pos="233363" algn="l"/>
                        </a:tabLst>
                      </a:pPr>
                      <a:r>
                        <a:rPr lang="en-US" sz="900" b="0" dirty="0">
                          <a:solidFill>
                            <a:srgbClr val="000000"/>
                          </a:solidFill>
                          <a:latin typeface="+mn-lt"/>
                          <a:cs typeface="Arial" pitchFamily="34" charset="0"/>
                        </a:rPr>
                        <a:t>6000 Headquarters Dr.</a:t>
                      </a:r>
                      <a:br>
                        <a:rPr lang="en-US" sz="900" b="0" dirty="0">
                          <a:solidFill>
                            <a:srgbClr val="000000"/>
                          </a:solidFill>
                          <a:latin typeface="+mn-lt"/>
                          <a:cs typeface="Arial" pitchFamily="34" charset="0"/>
                        </a:rPr>
                      </a:br>
                      <a:r>
                        <a:rPr lang="en-US" sz="900" b="0" dirty="0">
                          <a:solidFill>
                            <a:srgbClr val="000000"/>
                          </a:solidFill>
                          <a:latin typeface="+mn-lt"/>
                          <a:cs typeface="Arial" pitchFamily="34" charset="0"/>
                        </a:rPr>
                        <a:t>Suite 200</a:t>
                      </a:r>
                    </a:p>
                    <a:p>
                      <a:pPr>
                        <a:tabLst>
                          <a:tab pos="233363" algn="l"/>
                        </a:tabLst>
                      </a:pPr>
                      <a:r>
                        <a:rPr lang="en-US" sz="900" b="0" dirty="0">
                          <a:solidFill>
                            <a:srgbClr val="000000"/>
                          </a:solidFill>
                          <a:latin typeface="+mn-lt"/>
                          <a:cs typeface="Arial" pitchFamily="34" charset="0"/>
                        </a:rPr>
                        <a:t>Plano, TX 75024</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+1 972.739.6900</a:t>
                      </a:r>
                    </a:p>
                    <a:p>
                      <a:pPr>
                        <a:tabLst>
                          <a:tab pos="233363" algn="l"/>
                        </a:tabLst>
                      </a:pPr>
                      <a:r>
                        <a:rPr lang="en-US" sz="900" b="0" dirty="0">
                          <a:solidFill>
                            <a:srgbClr val="000000"/>
                          </a:solidFill>
                          <a:latin typeface="+mn-lt"/>
                          <a:cs typeface="Arial" pitchFamily="34" charset="0"/>
                        </a:rPr>
                        <a:t>F	+1 972.680.7551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300"/>
                        </a:spcAft>
                      </a:pPr>
                      <a:r>
                        <a:rPr lang="en-US" sz="900" b="1" dirty="0">
                          <a:solidFill>
                            <a:schemeClr val="tx1"/>
                          </a:solidFill>
                          <a:latin typeface="+mn-lt"/>
                          <a:cs typeface="Arial" pitchFamily="34" charset="0"/>
                        </a:rPr>
                        <a:t>DENVER</a:t>
                      </a:r>
                    </a:p>
                    <a:p>
                      <a:pPr>
                        <a:tabLst>
                          <a:tab pos="233363" algn="l"/>
                        </a:tabLst>
                      </a:pPr>
                      <a:r>
                        <a:rPr lang="en-US" sz="900" b="0" dirty="0">
                          <a:solidFill>
                            <a:srgbClr val="000000"/>
                          </a:solidFill>
                          <a:latin typeface="+mn-lt"/>
                          <a:cs typeface="Arial" pitchFamily="34" charset="0"/>
                        </a:rPr>
                        <a:t>1050 17th Street</a:t>
                      </a:r>
                    </a:p>
                    <a:p>
                      <a:pPr>
                        <a:tabLst>
                          <a:tab pos="233363" algn="l"/>
                        </a:tabLst>
                      </a:pPr>
                      <a:r>
                        <a:rPr lang="en-US" sz="900" b="0" dirty="0">
                          <a:solidFill>
                            <a:srgbClr val="000000"/>
                          </a:solidFill>
                          <a:latin typeface="+mn-lt"/>
                          <a:cs typeface="Arial" pitchFamily="34" charset="0"/>
                        </a:rPr>
                        <a:t>Suite 1800 </a:t>
                      </a:r>
                    </a:p>
                    <a:p>
                      <a:pPr>
                        <a:tabLst>
                          <a:tab pos="233363" algn="l"/>
                        </a:tabLst>
                      </a:pPr>
                      <a:r>
                        <a:rPr lang="en-US" sz="900" b="0" dirty="0">
                          <a:solidFill>
                            <a:srgbClr val="000000"/>
                          </a:solidFill>
                          <a:latin typeface="+mn-lt"/>
                          <a:cs typeface="Arial" pitchFamily="34" charset="0"/>
                        </a:rPr>
                        <a:t>Denver, CO </a:t>
                      </a:r>
                      <a:r>
                        <a:rPr lang="is-IS" sz="900" b="0" dirty="0">
                          <a:solidFill>
                            <a:srgbClr val="000000"/>
                          </a:solidFill>
                          <a:latin typeface="+mn-lt"/>
                          <a:cs typeface="Arial" pitchFamily="34" charset="0"/>
                        </a:rPr>
                        <a:t>80265</a:t>
                      </a:r>
                      <a:r>
                        <a:rPr lang="en-US" sz="900" b="0" dirty="0">
                          <a:solidFill>
                            <a:srgbClr val="000000"/>
                          </a:solidFill>
                          <a:latin typeface="+mn-lt"/>
                          <a:cs typeface="Arial" pitchFamily="34" charset="0"/>
                        </a:rPr>
                        <a:t> </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+1 303.382.6200</a:t>
                      </a:r>
                    </a:p>
                    <a:p>
                      <a:pPr>
                        <a:tabLst>
                          <a:tab pos="233363" algn="l"/>
                        </a:tabLst>
                      </a:pPr>
                      <a:r>
                        <a:rPr lang="en-US" sz="900" b="0" dirty="0">
                          <a:solidFill>
                            <a:srgbClr val="000000"/>
                          </a:solidFill>
                          <a:latin typeface="+mn-lt"/>
                          <a:cs typeface="Arial" pitchFamily="34" charset="0"/>
                        </a:rPr>
                        <a:t>F	+1 303.382.6210</a:t>
                      </a:r>
                    </a:p>
                    <a:p>
                      <a:pPr>
                        <a:tabLst>
                          <a:tab pos="233363" algn="l"/>
                        </a:tabLst>
                      </a:pPr>
                      <a:endParaRPr lang="en-US" sz="900" b="0" dirty="0">
                        <a:solidFill>
                          <a:srgbClr val="000000"/>
                        </a:solidFill>
                        <a:latin typeface="+mn-lt"/>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7788">
                <a:tc>
                  <a:txBody>
                    <a:bodyPr/>
                    <a:lstStyle/>
                    <a:p>
                      <a:pPr>
                        <a:spcAft>
                          <a:spcPts val="300"/>
                        </a:spcAft>
                        <a:tabLst>
                          <a:tab pos="233363" algn="l"/>
                        </a:tabLst>
                      </a:pPr>
                      <a:r>
                        <a:rPr lang="en-US" sz="900" b="1" dirty="0">
                          <a:solidFill>
                            <a:schemeClr val="tx1"/>
                          </a:solidFill>
                          <a:latin typeface="+mn-lt"/>
                          <a:cs typeface="Arial" pitchFamily="34" charset="0"/>
                        </a:rPr>
                        <a:t>FORT WORTH</a:t>
                      </a:r>
                    </a:p>
                    <a:p>
                      <a:pPr>
                        <a:tabLst>
                          <a:tab pos="233363" algn="l"/>
                        </a:tabLst>
                      </a:pPr>
                      <a:r>
                        <a:rPr lang="en-US" sz="900" b="0" dirty="0">
                          <a:solidFill>
                            <a:srgbClr val="000000"/>
                          </a:solidFill>
                          <a:latin typeface="+mn-lt"/>
                          <a:cs typeface="Arial" pitchFamily="34" charset="0"/>
                        </a:rPr>
                        <a:t>301 Commerce Street</a:t>
                      </a:r>
                    </a:p>
                    <a:p>
                      <a:pPr>
                        <a:tabLst>
                          <a:tab pos="233363" algn="l"/>
                        </a:tabLst>
                      </a:pPr>
                      <a:r>
                        <a:rPr lang="en-US" sz="900" b="0" dirty="0">
                          <a:solidFill>
                            <a:srgbClr val="000000"/>
                          </a:solidFill>
                          <a:latin typeface="+mn-lt"/>
                          <a:cs typeface="Arial" pitchFamily="34" charset="0"/>
                        </a:rPr>
                        <a:t>Suite 2600 </a:t>
                      </a:r>
                    </a:p>
                    <a:p>
                      <a:pPr>
                        <a:tabLst>
                          <a:tab pos="233363" algn="l"/>
                        </a:tabLst>
                      </a:pPr>
                      <a:r>
                        <a:rPr lang="en-US" sz="900" b="0" dirty="0">
                          <a:solidFill>
                            <a:srgbClr val="000000"/>
                          </a:solidFill>
                          <a:latin typeface="+mn-lt"/>
                          <a:cs typeface="Arial" pitchFamily="34" charset="0"/>
                        </a:rPr>
                        <a:t>Fort Worth, TX 76102 </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+1 817.347.6600</a:t>
                      </a:r>
                    </a:p>
                    <a:p>
                      <a:pPr>
                        <a:tabLst>
                          <a:tab pos="233363" algn="l"/>
                        </a:tabLst>
                      </a:pPr>
                      <a:r>
                        <a:rPr lang="en-US" sz="900" b="0" dirty="0">
                          <a:solidFill>
                            <a:srgbClr val="000000"/>
                          </a:solidFill>
                          <a:latin typeface="+mn-lt"/>
                          <a:cs typeface="Arial" pitchFamily="34" charset="0"/>
                        </a:rPr>
                        <a:t>F	+1 817.347.6650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HOUSTON</a:t>
                      </a:r>
                    </a:p>
                    <a:p>
                      <a:pPr>
                        <a:tabLst>
                          <a:tab pos="233363" algn="l"/>
                        </a:tabLst>
                      </a:pPr>
                      <a:r>
                        <a:rPr lang="en-US" sz="900" dirty="0">
                          <a:solidFill>
                            <a:srgbClr val="000000"/>
                          </a:solidFill>
                          <a:latin typeface="+mn-lt"/>
                          <a:cs typeface="Arial" pitchFamily="34" charset="0"/>
                        </a:rPr>
                        <a:t>1221 McKinney Street</a:t>
                      </a:r>
                    </a:p>
                    <a:p>
                      <a:pPr>
                        <a:tabLst>
                          <a:tab pos="233363" algn="l"/>
                        </a:tabLst>
                      </a:pPr>
                      <a:r>
                        <a:rPr lang="en-US" sz="900" dirty="0">
                          <a:solidFill>
                            <a:srgbClr val="000000"/>
                          </a:solidFill>
                          <a:latin typeface="+mn-lt"/>
                          <a:cs typeface="Arial" pitchFamily="34" charset="0"/>
                        </a:rPr>
                        <a:t>Suite 4000</a:t>
                      </a:r>
                    </a:p>
                    <a:p>
                      <a:pPr>
                        <a:tabLst>
                          <a:tab pos="233363" algn="l"/>
                        </a:tabLst>
                      </a:pPr>
                      <a:r>
                        <a:rPr lang="en-US" sz="900" dirty="0">
                          <a:solidFill>
                            <a:srgbClr val="000000"/>
                          </a:solidFill>
                          <a:latin typeface="+mn-lt"/>
                          <a:cs typeface="Arial" pitchFamily="34" charset="0"/>
                        </a:rPr>
                        <a:t>Houston, TX 77010</a:t>
                      </a:r>
                    </a:p>
                    <a:p>
                      <a:pPr>
                        <a:spcAft>
                          <a:spcPts val="300"/>
                        </a:spcAft>
                        <a:tabLst>
                          <a:tab pos="233363" algn="l"/>
                        </a:tabLst>
                      </a:pPr>
                      <a:r>
                        <a:rPr lang="en-US" sz="900" dirty="0">
                          <a:solidFill>
                            <a:srgbClr val="000000"/>
                          </a:solidFill>
                          <a:latin typeface="+mn-lt"/>
                          <a:cs typeface="Arial" pitchFamily="34" charset="0"/>
                        </a:rPr>
                        <a:t>United States of America</a:t>
                      </a:r>
                    </a:p>
                    <a:p>
                      <a:pPr>
                        <a:tabLst>
                          <a:tab pos="233363" algn="l"/>
                        </a:tabLst>
                      </a:pPr>
                      <a:r>
                        <a:rPr lang="en-US" sz="900" dirty="0">
                          <a:solidFill>
                            <a:srgbClr val="000000"/>
                          </a:solidFill>
                          <a:latin typeface="+mn-lt"/>
                          <a:cs typeface="Arial" pitchFamily="34" charset="0"/>
                        </a:rPr>
                        <a:t>T	+1 713.547.2000</a:t>
                      </a:r>
                    </a:p>
                    <a:p>
                      <a:pPr>
                        <a:tabLst>
                          <a:tab pos="233363" algn="l"/>
                        </a:tabLst>
                      </a:pPr>
                      <a:r>
                        <a:rPr lang="en-US" sz="900" dirty="0">
                          <a:solidFill>
                            <a:srgbClr val="000000"/>
                          </a:solidFill>
                          <a:latin typeface="+mn-lt"/>
                          <a:cs typeface="Arial" pitchFamily="34" charset="0"/>
                        </a:rPr>
                        <a:t>F	+1 713.547.2600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LONDON</a:t>
                      </a:r>
                    </a:p>
                    <a:p>
                      <a:pPr>
                        <a:tabLst>
                          <a:tab pos="168275" algn="l"/>
                        </a:tabLst>
                      </a:pPr>
                      <a:r>
                        <a:rPr lang="en-US" sz="900" b="0" dirty="0">
                          <a:solidFill>
                            <a:srgbClr val="000000"/>
                          </a:solidFill>
                          <a:latin typeface="+mn-lt"/>
                          <a:cs typeface="Arial" pitchFamily="34" charset="0"/>
                        </a:rPr>
                        <a:t>1 New Fetter Lane </a:t>
                      </a:r>
                    </a:p>
                    <a:p>
                      <a:pPr>
                        <a:tabLst>
                          <a:tab pos="168275" algn="l"/>
                        </a:tabLst>
                      </a:pPr>
                      <a:r>
                        <a:rPr lang="en-US" sz="900" b="0" dirty="0">
                          <a:solidFill>
                            <a:srgbClr val="000000"/>
                          </a:solidFill>
                          <a:latin typeface="+mn-lt"/>
                          <a:cs typeface="Arial" pitchFamily="34" charset="0"/>
                        </a:rPr>
                        <a:t>London, EC4A 1AN </a:t>
                      </a:r>
                    </a:p>
                    <a:p>
                      <a:pPr>
                        <a:spcAft>
                          <a:spcPts val="300"/>
                        </a:spcAft>
                        <a:tabLst>
                          <a:tab pos="168275" algn="l"/>
                        </a:tabLst>
                      </a:pPr>
                      <a:r>
                        <a:rPr lang="en-US" sz="900" b="0" dirty="0">
                          <a:solidFill>
                            <a:srgbClr val="000000"/>
                          </a:solidFill>
                          <a:latin typeface="+mn-lt"/>
                          <a:cs typeface="Arial" pitchFamily="34" charset="0"/>
                        </a:rPr>
                        <a:t>United Kingdom</a:t>
                      </a:r>
                    </a:p>
                    <a:p>
                      <a:pPr>
                        <a:tabLst>
                          <a:tab pos="168275" algn="l"/>
                        </a:tabLst>
                      </a:pPr>
                      <a:r>
                        <a:rPr lang="en-US" sz="900" b="0" dirty="0">
                          <a:solidFill>
                            <a:srgbClr val="000000"/>
                          </a:solidFill>
                          <a:latin typeface="+mn-lt"/>
                          <a:cs typeface="Arial" pitchFamily="34" charset="0"/>
                        </a:rPr>
                        <a:t>T	+44 (020) 8734 2800</a:t>
                      </a:r>
                    </a:p>
                    <a:p>
                      <a:pPr>
                        <a:tabLst>
                          <a:tab pos="168275" algn="l"/>
                        </a:tabLst>
                      </a:pPr>
                      <a:r>
                        <a:rPr lang="en-US" sz="900" b="0" dirty="0">
                          <a:solidFill>
                            <a:srgbClr val="000000"/>
                          </a:solidFill>
                          <a:latin typeface="+mn-lt"/>
                          <a:cs typeface="Arial" pitchFamily="34" charset="0"/>
                        </a:rPr>
                        <a:t>F	+44 (020) 8734 2820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MEXICO CITY</a:t>
                      </a:r>
                    </a:p>
                    <a:p>
                      <a:pPr>
                        <a:tabLst>
                          <a:tab pos="168275" algn="l"/>
                        </a:tabLst>
                      </a:pPr>
                      <a:r>
                        <a:rPr lang="en-US" sz="900" b="0" dirty="0">
                          <a:solidFill>
                            <a:srgbClr val="000000"/>
                          </a:solidFill>
                          <a:latin typeface="+mn-lt"/>
                          <a:cs typeface="Arial" pitchFamily="34" charset="0"/>
                        </a:rPr>
                        <a:t>Torre Esmeralda I, Blvd.</a:t>
                      </a:r>
                    </a:p>
                    <a:p>
                      <a:pPr>
                        <a:tabLst>
                          <a:tab pos="168275" algn="l"/>
                        </a:tabLst>
                      </a:pPr>
                      <a:r>
                        <a:rPr lang="en-US" sz="900" b="0" dirty="0">
                          <a:solidFill>
                            <a:srgbClr val="000000"/>
                          </a:solidFill>
                          <a:latin typeface="+mn-lt"/>
                          <a:cs typeface="Arial" pitchFamily="34" charset="0"/>
                        </a:rPr>
                        <a:t>Manuel Ávila Camacho #40</a:t>
                      </a:r>
                    </a:p>
                    <a:p>
                      <a:pPr>
                        <a:tabLst>
                          <a:tab pos="168275" algn="l"/>
                        </a:tabLst>
                      </a:pPr>
                      <a:r>
                        <a:rPr lang="en-US" sz="900" b="0" dirty="0" err="1">
                          <a:solidFill>
                            <a:srgbClr val="000000"/>
                          </a:solidFill>
                          <a:latin typeface="+mn-lt"/>
                          <a:cs typeface="Arial" pitchFamily="34" charset="0"/>
                        </a:rPr>
                        <a:t>Despacho</a:t>
                      </a:r>
                      <a:r>
                        <a:rPr lang="en-US" sz="900" b="0" dirty="0">
                          <a:solidFill>
                            <a:srgbClr val="000000"/>
                          </a:solidFill>
                          <a:latin typeface="+mn-lt"/>
                          <a:cs typeface="Arial" pitchFamily="34" charset="0"/>
                        </a:rPr>
                        <a:t> 1601</a:t>
                      </a:r>
                    </a:p>
                    <a:p>
                      <a:pPr>
                        <a:tabLst>
                          <a:tab pos="168275" algn="l"/>
                        </a:tabLst>
                      </a:pPr>
                      <a:r>
                        <a:rPr lang="en-US" sz="900" b="0" dirty="0">
                          <a:solidFill>
                            <a:srgbClr val="000000"/>
                          </a:solidFill>
                          <a:latin typeface="+mn-lt"/>
                          <a:cs typeface="Arial" pitchFamily="34" charset="0"/>
                        </a:rPr>
                        <a:t>Col. Lomas de Chapultepec, </a:t>
                      </a:r>
                    </a:p>
                    <a:p>
                      <a:pPr>
                        <a:tabLst>
                          <a:tab pos="168275" algn="l"/>
                        </a:tabLst>
                      </a:pPr>
                      <a:r>
                        <a:rPr lang="en-US" sz="900" b="0" dirty="0">
                          <a:solidFill>
                            <a:srgbClr val="000000"/>
                          </a:solidFill>
                          <a:latin typeface="+mn-lt"/>
                          <a:cs typeface="Arial" pitchFamily="34" charset="0"/>
                        </a:rPr>
                        <a:t>DF 11000 </a:t>
                      </a:r>
                    </a:p>
                    <a:p>
                      <a:pPr>
                        <a:spcAft>
                          <a:spcPts val="300"/>
                        </a:spcAft>
                        <a:tabLst>
                          <a:tab pos="168275" algn="l"/>
                        </a:tabLst>
                      </a:pPr>
                      <a:r>
                        <a:rPr lang="en-US" sz="900" b="0" dirty="0">
                          <a:solidFill>
                            <a:srgbClr val="000000"/>
                          </a:solidFill>
                          <a:latin typeface="+mn-lt"/>
                          <a:cs typeface="Arial" pitchFamily="34" charset="0"/>
                        </a:rPr>
                        <a:t>Mexico City,</a:t>
                      </a:r>
                      <a:r>
                        <a:rPr lang="en-US" sz="900" b="0" baseline="0" dirty="0">
                          <a:solidFill>
                            <a:srgbClr val="000000"/>
                          </a:solidFill>
                          <a:latin typeface="+mn-lt"/>
                          <a:cs typeface="Arial" pitchFamily="34" charset="0"/>
                        </a:rPr>
                        <a:t> Mexico</a:t>
                      </a:r>
                      <a:endParaRPr lang="en-US" sz="900" b="0" dirty="0">
                        <a:solidFill>
                          <a:srgbClr val="000000"/>
                        </a:solidFill>
                        <a:latin typeface="+mn-lt"/>
                        <a:cs typeface="Arial" pitchFamily="34" charset="0"/>
                      </a:endParaRPr>
                    </a:p>
                    <a:p>
                      <a:pPr>
                        <a:tabLst>
                          <a:tab pos="168275" algn="l"/>
                        </a:tabLst>
                      </a:pPr>
                      <a:r>
                        <a:rPr lang="en-US" sz="900" b="0" dirty="0">
                          <a:solidFill>
                            <a:srgbClr val="000000"/>
                          </a:solidFill>
                          <a:latin typeface="+mn-lt"/>
                          <a:cs typeface="Arial" pitchFamily="34" charset="0"/>
                        </a:rPr>
                        <a:t>T	+52.55.5249.1800</a:t>
                      </a:r>
                    </a:p>
                    <a:p>
                      <a:pPr>
                        <a:tabLst>
                          <a:tab pos="168275" algn="l"/>
                        </a:tabLst>
                      </a:pPr>
                      <a:r>
                        <a:rPr lang="en-US" sz="900" b="0" dirty="0">
                          <a:solidFill>
                            <a:srgbClr val="000000"/>
                          </a:solidFill>
                          <a:latin typeface="+mn-lt"/>
                          <a:cs typeface="Arial" pitchFamily="34" charset="0"/>
                        </a:rPr>
                        <a:t>F	+52.55.5249.1801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168275" algn="l"/>
                          <a:tab pos="233363" algn="l"/>
                        </a:tabLst>
                      </a:pPr>
                      <a:r>
                        <a:rPr lang="en-US" sz="900" b="1" dirty="0">
                          <a:solidFill>
                            <a:schemeClr val="tx1"/>
                          </a:solidFill>
                          <a:latin typeface="+mn-lt"/>
                          <a:cs typeface="Arial" pitchFamily="34" charset="0"/>
                        </a:rPr>
                        <a:t>NEW YORK</a:t>
                      </a:r>
                    </a:p>
                    <a:p>
                      <a:pPr>
                        <a:tabLst>
                          <a:tab pos="168275" algn="l"/>
                          <a:tab pos="233363" algn="l"/>
                        </a:tabLst>
                      </a:pPr>
                      <a:r>
                        <a:rPr lang="en-US" sz="900" b="0" dirty="0">
                          <a:solidFill>
                            <a:srgbClr val="000000"/>
                          </a:solidFill>
                          <a:latin typeface="+mn-lt"/>
                          <a:cs typeface="Arial" pitchFamily="34" charset="0"/>
                        </a:rPr>
                        <a:t>30 Rockefeller Plaza</a:t>
                      </a:r>
                    </a:p>
                    <a:p>
                      <a:pPr>
                        <a:tabLst>
                          <a:tab pos="168275" algn="l"/>
                          <a:tab pos="233363" algn="l"/>
                        </a:tabLst>
                      </a:pPr>
                      <a:r>
                        <a:rPr lang="en-US" sz="900" b="0" dirty="0">
                          <a:solidFill>
                            <a:srgbClr val="000000"/>
                          </a:solidFill>
                          <a:latin typeface="+mn-lt"/>
                          <a:cs typeface="Arial" pitchFamily="34" charset="0"/>
                        </a:rPr>
                        <a:t>26th Floor</a:t>
                      </a:r>
                    </a:p>
                    <a:p>
                      <a:pPr>
                        <a:tabLst>
                          <a:tab pos="168275" algn="l"/>
                          <a:tab pos="233363" algn="l"/>
                        </a:tabLst>
                      </a:pPr>
                      <a:r>
                        <a:rPr lang="en-US" sz="900" b="0" dirty="0">
                          <a:solidFill>
                            <a:srgbClr val="000000"/>
                          </a:solidFill>
                          <a:latin typeface="+mn-lt"/>
                          <a:cs typeface="Arial" pitchFamily="34" charset="0"/>
                        </a:rPr>
                        <a:t>New York, NY 10112</a:t>
                      </a:r>
                    </a:p>
                    <a:p>
                      <a:pPr>
                        <a:spcAft>
                          <a:spcPts val="300"/>
                        </a:spcAft>
                        <a:tabLst>
                          <a:tab pos="168275" algn="l"/>
                          <a:tab pos="233363" algn="l"/>
                        </a:tabLst>
                      </a:pPr>
                      <a:r>
                        <a:rPr lang="en-US" sz="900" b="0" dirty="0">
                          <a:solidFill>
                            <a:srgbClr val="000000"/>
                          </a:solidFill>
                          <a:latin typeface="+mn-lt"/>
                          <a:cs typeface="Arial" pitchFamily="34" charset="0"/>
                        </a:rPr>
                        <a:t>United States of America</a:t>
                      </a:r>
                    </a:p>
                    <a:p>
                      <a:pPr>
                        <a:tabLst>
                          <a:tab pos="168275" algn="l"/>
                          <a:tab pos="233363" algn="l"/>
                        </a:tabLst>
                      </a:pPr>
                      <a:r>
                        <a:rPr lang="en-US" sz="900" b="0" dirty="0">
                          <a:solidFill>
                            <a:srgbClr val="000000"/>
                          </a:solidFill>
                          <a:latin typeface="+mn-lt"/>
                          <a:cs typeface="Arial" pitchFamily="34" charset="0"/>
                        </a:rPr>
                        <a:t>T	+1 212.659.7300</a:t>
                      </a:r>
                    </a:p>
                    <a:p>
                      <a:pPr>
                        <a:tabLst>
                          <a:tab pos="168275" algn="l"/>
                          <a:tab pos="233363" algn="l"/>
                        </a:tabLst>
                      </a:pPr>
                      <a:r>
                        <a:rPr lang="en-US" sz="900" b="0" dirty="0">
                          <a:solidFill>
                            <a:srgbClr val="000000"/>
                          </a:solidFill>
                          <a:latin typeface="+mn-lt"/>
                          <a:cs typeface="Arial" pitchFamily="34" charset="0"/>
                        </a:rPr>
                        <a:t>F	+1 212.918.8989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ORANGE COUNTY</a:t>
                      </a:r>
                    </a:p>
                    <a:p>
                      <a:pPr>
                        <a:tabLst>
                          <a:tab pos="233363" algn="l"/>
                        </a:tabLst>
                      </a:pPr>
                      <a:r>
                        <a:rPr lang="en-US" sz="900" b="0" dirty="0">
                          <a:solidFill>
                            <a:srgbClr val="000000"/>
                          </a:solidFill>
                          <a:latin typeface="+mn-lt"/>
                          <a:cs typeface="Arial" pitchFamily="34" charset="0"/>
                        </a:rPr>
                        <a:t>600 Anton Boulevard</a:t>
                      </a:r>
                    </a:p>
                    <a:p>
                      <a:pPr>
                        <a:tabLst>
                          <a:tab pos="233363" algn="l"/>
                        </a:tabLst>
                      </a:pPr>
                      <a:r>
                        <a:rPr lang="en-US" sz="900" b="0" dirty="0">
                          <a:solidFill>
                            <a:srgbClr val="000000"/>
                          </a:solidFill>
                          <a:latin typeface="+mn-lt"/>
                          <a:cs typeface="Arial" pitchFamily="34" charset="0"/>
                        </a:rPr>
                        <a:t>Suite 700</a:t>
                      </a:r>
                    </a:p>
                    <a:p>
                      <a:pPr>
                        <a:tabLst>
                          <a:tab pos="233363" algn="l"/>
                        </a:tabLst>
                      </a:pPr>
                      <a:r>
                        <a:rPr lang="en-US" sz="900" b="0" dirty="0">
                          <a:solidFill>
                            <a:srgbClr val="000000"/>
                          </a:solidFill>
                          <a:latin typeface="+mn-lt"/>
                          <a:cs typeface="Arial" pitchFamily="34" charset="0"/>
                        </a:rPr>
                        <a:t>Costa Mesa, CA 92626</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+1 949.202.3000</a:t>
                      </a:r>
                    </a:p>
                    <a:p>
                      <a:pPr>
                        <a:tabLst>
                          <a:tab pos="233363" algn="l"/>
                        </a:tabLst>
                      </a:pPr>
                      <a:r>
                        <a:rPr lang="en-US" sz="900" b="0" dirty="0">
                          <a:solidFill>
                            <a:srgbClr val="000000"/>
                          </a:solidFill>
                          <a:latin typeface="+mn-lt"/>
                          <a:cs typeface="Arial" pitchFamily="34" charset="0"/>
                        </a:rPr>
                        <a:t>F	+1 949.202.3001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7426">
                <a:tc>
                  <a:txBody>
                    <a:bodyPr/>
                    <a:lstStyle/>
                    <a:p>
                      <a:pPr>
                        <a:spcAft>
                          <a:spcPts val="300"/>
                        </a:spcAft>
                        <a:tabLst>
                          <a:tab pos="233363" algn="l"/>
                        </a:tabLst>
                      </a:pPr>
                      <a:r>
                        <a:rPr lang="en-US" sz="900" b="1" dirty="0">
                          <a:solidFill>
                            <a:schemeClr val="tx1"/>
                          </a:solidFill>
                          <a:latin typeface="+mn-lt"/>
                          <a:cs typeface="Arial" pitchFamily="34" charset="0"/>
                        </a:rPr>
                        <a:t>PALO</a:t>
                      </a:r>
                      <a:r>
                        <a:rPr lang="en-US" sz="900" b="1" baseline="0" dirty="0">
                          <a:solidFill>
                            <a:schemeClr val="tx1"/>
                          </a:solidFill>
                          <a:latin typeface="+mn-lt"/>
                          <a:cs typeface="Arial" pitchFamily="34" charset="0"/>
                        </a:rPr>
                        <a:t> ALTO</a:t>
                      </a:r>
                      <a:endParaRPr lang="en-US" sz="900" b="1" dirty="0">
                        <a:solidFill>
                          <a:schemeClr val="tx1"/>
                        </a:solidFill>
                        <a:latin typeface="+mn-lt"/>
                        <a:cs typeface="Arial" pitchFamily="34" charset="0"/>
                      </a:endParaRPr>
                    </a:p>
                    <a:p>
                      <a:pPr>
                        <a:tabLst>
                          <a:tab pos="233363" algn="l"/>
                        </a:tabLst>
                      </a:pPr>
                      <a:r>
                        <a:rPr lang="en-US" sz="900" b="0" dirty="0">
                          <a:solidFill>
                            <a:srgbClr val="000000"/>
                          </a:solidFill>
                          <a:latin typeface="+mn-lt"/>
                          <a:cs typeface="Arial" pitchFamily="34" charset="0"/>
                        </a:rPr>
                        <a:t>525 University Avenue</a:t>
                      </a:r>
                    </a:p>
                    <a:p>
                      <a:pPr>
                        <a:tabLst>
                          <a:tab pos="233363" algn="l"/>
                        </a:tabLst>
                      </a:pPr>
                      <a:r>
                        <a:rPr lang="en-US" sz="900" b="0" dirty="0">
                          <a:solidFill>
                            <a:srgbClr val="000000"/>
                          </a:solidFill>
                          <a:latin typeface="+mn-lt"/>
                          <a:cs typeface="Arial" pitchFamily="34" charset="0"/>
                        </a:rPr>
                        <a:t>Suite 400</a:t>
                      </a:r>
                    </a:p>
                    <a:p>
                      <a:pPr>
                        <a:tabLst>
                          <a:tab pos="233363" algn="l"/>
                        </a:tabLst>
                      </a:pPr>
                      <a:r>
                        <a:rPr lang="en-US" sz="900" b="0" dirty="0">
                          <a:solidFill>
                            <a:srgbClr val="000000"/>
                          </a:solidFill>
                          <a:latin typeface="+mn-lt"/>
                          <a:cs typeface="Arial" pitchFamily="34" charset="0"/>
                        </a:rPr>
                        <a:t>Palo Alto, CA 94301</a:t>
                      </a: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+1 650.687.8800</a:t>
                      </a:r>
                    </a:p>
                    <a:p>
                      <a:pPr>
                        <a:tabLst>
                          <a:tab pos="233363" algn="l"/>
                        </a:tabLst>
                      </a:pPr>
                      <a:r>
                        <a:rPr lang="en-US" sz="900" b="0" dirty="0">
                          <a:solidFill>
                            <a:srgbClr val="000000"/>
                          </a:solidFill>
                          <a:latin typeface="+mn-lt"/>
                          <a:cs typeface="Arial" pitchFamily="34" charset="0"/>
                        </a:rPr>
                        <a:t>F	+1 650.687.8801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SAN ANTONIO</a:t>
                      </a:r>
                    </a:p>
                    <a:p>
                      <a:pPr>
                        <a:tabLst>
                          <a:tab pos="233363" algn="l"/>
                        </a:tabLst>
                      </a:pPr>
                      <a:r>
                        <a:rPr lang="en-US" sz="900" dirty="0">
                          <a:solidFill>
                            <a:srgbClr val="000000"/>
                          </a:solidFill>
                          <a:latin typeface="+mn-lt"/>
                          <a:cs typeface="Arial" pitchFamily="34" charset="0"/>
                        </a:rPr>
                        <a:t>112 East Pecan Street</a:t>
                      </a:r>
                    </a:p>
                    <a:p>
                      <a:pPr>
                        <a:tabLst>
                          <a:tab pos="233363" algn="l"/>
                        </a:tabLst>
                      </a:pPr>
                      <a:r>
                        <a:rPr lang="en-US" sz="900" dirty="0">
                          <a:solidFill>
                            <a:srgbClr val="000000"/>
                          </a:solidFill>
                          <a:latin typeface="+mn-lt"/>
                          <a:cs typeface="Arial" pitchFamily="34" charset="0"/>
                        </a:rPr>
                        <a:t>Suite 1200</a:t>
                      </a:r>
                    </a:p>
                    <a:p>
                      <a:pPr>
                        <a:tabLst>
                          <a:tab pos="233363" algn="l"/>
                        </a:tabLst>
                      </a:pPr>
                      <a:r>
                        <a:rPr lang="en-US" sz="900" dirty="0">
                          <a:solidFill>
                            <a:srgbClr val="000000"/>
                          </a:solidFill>
                          <a:latin typeface="+mn-lt"/>
                          <a:cs typeface="Arial" pitchFamily="34" charset="0"/>
                        </a:rPr>
                        <a:t>San Antonio, TX 78205</a:t>
                      </a:r>
                    </a:p>
                    <a:p>
                      <a:pPr>
                        <a:spcAft>
                          <a:spcPts val="300"/>
                        </a:spcAft>
                        <a:tabLst>
                          <a:tab pos="233363" algn="l"/>
                        </a:tabLst>
                      </a:pPr>
                      <a:r>
                        <a:rPr lang="en-US" sz="900" dirty="0">
                          <a:solidFill>
                            <a:srgbClr val="000000"/>
                          </a:solidFill>
                          <a:latin typeface="+mn-lt"/>
                          <a:cs typeface="Arial" pitchFamily="34" charset="0"/>
                        </a:rPr>
                        <a:t>United States of America</a:t>
                      </a:r>
                    </a:p>
                    <a:p>
                      <a:pPr>
                        <a:tabLst>
                          <a:tab pos="233363" algn="l"/>
                        </a:tabLst>
                      </a:pPr>
                      <a:r>
                        <a:rPr lang="en-US" sz="900" dirty="0">
                          <a:solidFill>
                            <a:srgbClr val="000000"/>
                          </a:solidFill>
                          <a:latin typeface="+mn-lt"/>
                          <a:cs typeface="Arial" pitchFamily="34" charset="0"/>
                        </a:rPr>
                        <a:t>T	+1 210.978.7000</a:t>
                      </a:r>
                    </a:p>
                    <a:p>
                      <a:pPr>
                        <a:tabLst>
                          <a:tab pos="233363" algn="l"/>
                        </a:tabLst>
                      </a:pPr>
                      <a:r>
                        <a:rPr lang="en-US" sz="900" dirty="0">
                          <a:solidFill>
                            <a:srgbClr val="000000"/>
                          </a:solidFill>
                          <a:latin typeface="+mn-lt"/>
                          <a:cs typeface="Arial" pitchFamily="34" charset="0"/>
                        </a:rPr>
                        <a:t>F	+1 210.978.7450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SAN FRANCISCO</a:t>
                      </a:r>
                    </a:p>
                    <a:p>
                      <a:pPr>
                        <a:spcAft>
                          <a:spcPts val="300"/>
                        </a:spcAft>
                        <a:tabLst>
                          <a:tab pos="233363" algn="l"/>
                        </a:tabLst>
                      </a:pPr>
                      <a:r>
                        <a:rPr lang="en-US" sz="900" b="0" dirty="0">
                          <a:solidFill>
                            <a:srgbClr val="000000"/>
                          </a:solidFill>
                          <a:latin typeface="+mn-lt"/>
                          <a:cs typeface="Arial" pitchFamily="34" charset="0"/>
                        </a:rPr>
                        <a:t>201 Spear Street</a:t>
                      </a:r>
                      <a:br>
                        <a:rPr lang="en-US" sz="900" b="0" dirty="0">
                          <a:solidFill>
                            <a:srgbClr val="000000"/>
                          </a:solidFill>
                          <a:latin typeface="+mn-lt"/>
                          <a:cs typeface="Arial" pitchFamily="34" charset="0"/>
                        </a:rPr>
                      </a:br>
                      <a:r>
                        <a:rPr lang="en-US" sz="900" b="0" dirty="0">
                          <a:solidFill>
                            <a:srgbClr val="000000"/>
                          </a:solidFill>
                          <a:latin typeface="+mn-lt"/>
                          <a:cs typeface="Arial" pitchFamily="34" charset="0"/>
                        </a:rPr>
                        <a:t>Suite 1750</a:t>
                      </a:r>
                      <a:br>
                        <a:rPr lang="en-US" sz="900" b="0" dirty="0">
                          <a:solidFill>
                            <a:srgbClr val="000000"/>
                          </a:solidFill>
                          <a:latin typeface="+mn-lt"/>
                          <a:cs typeface="Arial" pitchFamily="34" charset="0"/>
                        </a:rPr>
                      </a:br>
                      <a:r>
                        <a:rPr lang="en-US" sz="900" b="0" dirty="0">
                          <a:solidFill>
                            <a:srgbClr val="000000"/>
                          </a:solidFill>
                          <a:latin typeface="+mn-lt"/>
                          <a:cs typeface="Arial" pitchFamily="34" charset="0"/>
                        </a:rPr>
                        <a:t>San Francisco, CA 94105</a:t>
                      </a:r>
                      <a:br>
                        <a:rPr lang="en-US" sz="900" b="0" dirty="0">
                          <a:solidFill>
                            <a:srgbClr val="000000"/>
                          </a:solidFill>
                          <a:latin typeface="+mn-lt"/>
                          <a:cs typeface="Arial" pitchFamily="34" charset="0"/>
                        </a:rPr>
                      </a:br>
                      <a:r>
                        <a:rPr lang="en-US" sz="900" dirty="0">
                          <a:solidFill>
                            <a:srgbClr val="000000"/>
                          </a:solidFill>
                          <a:latin typeface="+mn-lt"/>
                          <a:cs typeface="Arial" pitchFamily="34" charset="0"/>
                        </a:rPr>
                        <a:t>United States of America</a:t>
                      </a:r>
                    </a:p>
                    <a:p>
                      <a:pPr>
                        <a:tabLst>
                          <a:tab pos="233363" algn="l"/>
                        </a:tabLst>
                      </a:pPr>
                      <a:r>
                        <a:rPr lang="en-US" sz="900" dirty="0">
                          <a:solidFill>
                            <a:srgbClr val="000000"/>
                          </a:solidFill>
                          <a:latin typeface="+mn-lt"/>
                          <a:cs typeface="Arial" pitchFamily="34" charset="0"/>
                        </a:rPr>
                        <a:t>T	+1 415.293.8900        F	+1 415.293.8901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SHANGHAI</a:t>
                      </a:r>
                    </a:p>
                    <a:p>
                      <a:pPr>
                        <a:tabLst>
                          <a:tab pos="233363" algn="l"/>
                        </a:tabLst>
                      </a:pPr>
                      <a:r>
                        <a:rPr lang="en-US" sz="900" b="0" dirty="0">
                          <a:solidFill>
                            <a:srgbClr val="000000"/>
                          </a:solidFill>
                          <a:latin typeface="+mn-lt"/>
                          <a:cs typeface="Arial" pitchFamily="34" charset="0"/>
                        </a:rPr>
                        <a:t>Shanghai International </a:t>
                      </a:r>
                    </a:p>
                    <a:p>
                      <a:pPr>
                        <a:tabLst>
                          <a:tab pos="233363" algn="l"/>
                        </a:tabLst>
                      </a:pPr>
                      <a:r>
                        <a:rPr lang="en-US" sz="900" b="0" dirty="0">
                          <a:solidFill>
                            <a:srgbClr val="000000"/>
                          </a:solidFill>
                          <a:latin typeface="+mn-lt"/>
                          <a:cs typeface="Arial" pitchFamily="34" charset="0"/>
                        </a:rPr>
                        <a:t>Finance Center, Tower 2 </a:t>
                      </a:r>
                    </a:p>
                    <a:p>
                      <a:pPr>
                        <a:tabLst>
                          <a:tab pos="233363" algn="l"/>
                        </a:tabLst>
                      </a:pPr>
                      <a:r>
                        <a:rPr lang="en-US" sz="900" b="0" dirty="0">
                          <a:solidFill>
                            <a:srgbClr val="000000"/>
                          </a:solidFill>
                          <a:latin typeface="+mn-lt"/>
                          <a:cs typeface="Arial" pitchFamily="34" charset="0"/>
                        </a:rPr>
                        <a:t>Unit 3620, Level 36</a:t>
                      </a:r>
                    </a:p>
                    <a:p>
                      <a:pPr>
                        <a:spcAft>
                          <a:spcPts val="300"/>
                        </a:spcAft>
                        <a:tabLst>
                          <a:tab pos="233363" algn="l"/>
                        </a:tabLst>
                      </a:pPr>
                      <a:r>
                        <a:rPr lang="en-US" sz="900" b="0" dirty="0">
                          <a:solidFill>
                            <a:srgbClr val="000000"/>
                          </a:solidFill>
                          <a:latin typeface="+mn-lt"/>
                          <a:cs typeface="Arial" pitchFamily="34" charset="0"/>
                        </a:rPr>
                        <a:t>8 Century Avenue, Pudong Shanghai 200120, P.R. China</a:t>
                      </a:r>
                    </a:p>
                    <a:p>
                      <a:pPr>
                        <a:tabLst>
                          <a:tab pos="233363" algn="l"/>
                        </a:tabLst>
                      </a:pPr>
                      <a:r>
                        <a:rPr lang="en-US" sz="900" b="0" dirty="0">
                          <a:solidFill>
                            <a:srgbClr val="000000"/>
                          </a:solidFill>
                          <a:latin typeface="+mn-lt"/>
                          <a:cs typeface="Arial" pitchFamily="34" charset="0"/>
                        </a:rPr>
                        <a:t>T	+86.21.6062.6179</a:t>
                      </a:r>
                    </a:p>
                    <a:p>
                      <a:pPr>
                        <a:tabLst>
                          <a:tab pos="233363" algn="l"/>
                        </a:tabLst>
                      </a:pPr>
                      <a:r>
                        <a:rPr lang="en-US" sz="900" b="0" dirty="0">
                          <a:solidFill>
                            <a:srgbClr val="000000"/>
                          </a:solidFill>
                          <a:latin typeface="+mn-lt"/>
                          <a:cs typeface="Arial" pitchFamily="34" charset="0"/>
                        </a:rPr>
                        <a:t>F	+86.21.6062.6347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300"/>
                        </a:spcAft>
                        <a:tabLst>
                          <a:tab pos="233363" algn="l"/>
                        </a:tabLst>
                      </a:pPr>
                      <a:r>
                        <a:rPr lang="en-US" sz="900" b="1" dirty="0">
                          <a:solidFill>
                            <a:schemeClr val="tx1"/>
                          </a:solidFill>
                          <a:latin typeface="+mn-lt"/>
                          <a:cs typeface="Arial" pitchFamily="34" charset="0"/>
                        </a:rPr>
                        <a:t>THE WOODLANDS</a:t>
                      </a:r>
                    </a:p>
                    <a:p>
                      <a:pPr>
                        <a:tabLst>
                          <a:tab pos="233363" algn="l"/>
                        </a:tabLst>
                      </a:pPr>
                      <a:r>
                        <a:rPr lang="en-US" sz="900" b="0" dirty="0">
                          <a:solidFill>
                            <a:srgbClr val="000000"/>
                          </a:solidFill>
                          <a:latin typeface="+mn-lt"/>
                          <a:cs typeface="Arial" pitchFamily="34" charset="0"/>
                        </a:rPr>
                        <a:t>10001 </a:t>
                      </a:r>
                      <a:r>
                        <a:rPr lang="en-US" sz="900" b="0" dirty="0" err="1">
                          <a:solidFill>
                            <a:srgbClr val="000000"/>
                          </a:solidFill>
                          <a:latin typeface="+mn-lt"/>
                          <a:cs typeface="Arial" pitchFamily="34" charset="0"/>
                        </a:rPr>
                        <a:t>Woodloch</a:t>
                      </a:r>
                      <a:r>
                        <a:rPr lang="en-US" sz="900" b="0" baseline="0" dirty="0">
                          <a:solidFill>
                            <a:srgbClr val="000000"/>
                          </a:solidFill>
                          <a:latin typeface="+mn-lt"/>
                          <a:cs typeface="Arial" pitchFamily="34" charset="0"/>
                        </a:rPr>
                        <a:t> Forest Dr.</a:t>
                      </a:r>
                      <a:endParaRPr lang="en-US" sz="900" b="0" dirty="0">
                        <a:solidFill>
                          <a:srgbClr val="000000"/>
                        </a:solidFill>
                        <a:latin typeface="+mn-lt"/>
                        <a:cs typeface="Arial" pitchFamily="34" charset="0"/>
                      </a:endParaRPr>
                    </a:p>
                    <a:p>
                      <a:pPr>
                        <a:tabLst>
                          <a:tab pos="233363" algn="l"/>
                        </a:tabLst>
                      </a:pPr>
                      <a:r>
                        <a:rPr lang="en-US" sz="900" b="0" dirty="0">
                          <a:solidFill>
                            <a:srgbClr val="000000"/>
                          </a:solidFill>
                          <a:latin typeface="+mn-lt"/>
                          <a:cs typeface="Arial" pitchFamily="34" charset="0"/>
                        </a:rPr>
                        <a:t>Suite 200</a:t>
                      </a:r>
                    </a:p>
                    <a:p>
                      <a:pPr>
                        <a:tabLst>
                          <a:tab pos="233363" algn="l"/>
                        </a:tabLst>
                      </a:pPr>
                      <a:r>
                        <a:rPr lang="en-US" sz="900" b="0" dirty="0">
                          <a:solidFill>
                            <a:srgbClr val="000000"/>
                          </a:solidFill>
                          <a:latin typeface="+mn-lt"/>
                          <a:cs typeface="Arial" pitchFamily="34" charset="0"/>
                        </a:rPr>
                        <a:t>The</a:t>
                      </a:r>
                      <a:r>
                        <a:rPr lang="en-US" sz="900" b="0" baseline="0" dirty="0">
                          <a:solidFill>
                            <a:srgbClr val="000000"/>
                          </a:solidFill>
                          <a:latin typeface="+mn-lt"/>
                          <a:cs typeface="Arial" pitchFamily="34" charset="0"/>
                        </a:rPr>
                        <a:t> Woodlands, TX 77380</a:t>
                      </a:r>
                      <a:endParaRPr lang="en-US" sz="900" b="0" dirty="0">
                        <a:solidFill>
                          <a:srgbClr val="000000"/>
                        </a:solidFill>
                        <a:latin typeface="+mn-lt"/>
                        <a:cs typeface="Arial" pitchFamily="34" charset="0"/>
                      </a:endParaRPr>
                    </a:p>
                    <a:p>
                      <a:pPr>
                        <a:spcAft>
                          <a:spcPts val="300"/>
                        </a:spcAft>
                        <a:tabLst>
                          <a:tab pos="233363" algn="l"/>
                        </a:tabLst>
                      </a:pPr>
                      <a:r>
                        <a:rPr lang="en-US" sz="900" b="0" dirty="0">
                          <a:solidFill>
                            <a:srgbClr val="000000"/>
                          </a:solidFill>
                          <a:latin typeface="+mn-lt"/>
                          <a:cs typeface="Arial" pitchFamily="34" charset="0"/>
                        </a:rPr>
                        <a:t>United States of America</a:t>
                      </a:r>
                    </a:p>
                    <a:p>
                      <a:pPr>
                        <a:tabLst>
                          <a:tab pos="233363" algn="l"/>
                        </a:tabLst>
                      </a:pPr>
                      <a:r>
                        <a:rPr lang="en-US" sz="900" b="0" dirty="0">
                          <a:solidFill>
                            <a:srgbClr val="000000"/>
                          </a:solidFill>
                          <a:latin typeface="+mn-lt"/>
                          <a:cs typeface="Arial" pitchFamily="34" charset="0"/>
                        </a:rPr>
                        <a:t>T	+1 713.547.2100</a:t>
                      </a:r>
                    </a:p>
                    <a:p>
                      <a:pPr>
                        <a:tabLst>
                          <a:tab pos="233363" algn="l"/>
                        </a:tabLst>
                      </a:pPr>
                      <a:r>
                        <a:rPr lang="en-US" sz="900" b="0" dirty="0">
                          <a:solidFill>
                            <a:srgbClr val="000000"/>
                          </a:solidFill>
                          <a:latin typeface="+mn-lt"/>
                          <a:cs typeface="Arial" pitchFamily="34" charset="0"/>
                        </a:rPr>
                        <a:t>F	+1 713.547.2101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tab pos="233363" algn="l"/>
                        </a:tabLst>
                        <a:defRPr/>
                      </a:pPr>
                      <a:r>
                        <a:rPr kumimoji="0" lang="en-US" sz="900" b="1" i="0" u="none" strike="noStrike" kern="1200" cap="none" spc="0" normalizeH="0" baseline="0" noProof="0" dirty="0">
                          <a:ln>
                            <a:noFill/>
                          </a:ln>
                          <a:solidFill>
                            <a:schemeClr val="tx1"/>
                          </a:solidFill>
                          <a:effectLst/>
                          <a:uLnTx/>
                          <a:uFillTx/>
                          <a:latin typeface="+mn-lt"/>
                          <a:ea typeface="+mn-ea"/>
                          <a:cs typeface="Arial" pitchFamily="34" charset="0"/>
                        </a:rPr>
                        <a:t>WASHINGTON, D.C.</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800 17th Street NW</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Suite 500</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Washington, D.C. 20006</a:t>
                      </a:r>
                    </a:p>
                    <a:p>
                      <a:pPr marL="0" marR="0" lvl="0" indent="0" algn="l" defTabSz="914400" rtl="0" eaLnBrk="1" fontAlgn="auto" latinLnBrk="0" hangingPunct="1">
                        <a:lnSpc>
                          <a:spcPct val="100000"/>
                        </a:lnSpc>
                        <a:spcBef>
                          <a:spcPts val="0"/>
                        </a:spcBef>
                        <a:spcAft>
                          <a:spcPts val="30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United States of America</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T	+1 202.654.4500</a:t>
                      </a:r>
                    </a:p>
                    <a:p>
                      <a:pPr marL="0" marR="0" lvl="0" indent="0" algn="l" defTabSz="914400" rtl="0" eaLnBrk="1" fontAlgn="auto" latinLnBrk="0" hangingPunct="1">
                        <a:lnSpc>
                          <a:spcPct val="100000"/>
                        </a:lnSpc>
                        <a:spcBef>
                          <a:spcPts val="0"/>
                        </a:spcBef>
                        <a:spcAft>
                          <a:spcPts val="0"/>
                        </a:spcAft>
                        <a:buClrTx/>
                        <a:buSzTx/>
                        <a:buFontTx/>
                        <a:buNone/>
                        <a:tabLst>
                          <a:tab pos="233363" algn="l"/>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itchFamily="34" charset="0"/>
                        </a:rPr>
                        <a:t>F	+1 202.654.4501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3228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wyer Bio">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18" name="Picture Placeholder 16">
            <a:extLst>
              <a:ext uri="{FF2B5EF4-FFF2-40B4-BE49-F238E27FC236}">
                <a16:creationId xmlns:a16="http://schemas.microsoft.com/office/drawing/2014/main" id="{0F804DAF-5524-44D0-98B3-9E35C9493772}"/>
              </a:ext>
            </a:extLst>
          </p:cNvPr>
          <p:cNvSpPr>
            <a:spLocks noGrp="1"/>
          </p:cNvSpPr>
          <p:nvPr>
            <p:ph type="pic" sz="quarter" idx="20"/>
          </p:nvPr>
        </p:nvSpPr>
        <p:spPr>
          <a:xfrm>
            <a:off x="6677025" y="774702"/>
            <a:ext cx="1838324" cy="1225549"/>
          </a:xfrm>
          <a:solidFill>
            <a:schemeClr val="tx2">
              <a:lumMod val="20000"/>
              <a:lumOff val="80000"/>
            </a:schemeClr>
          </a:solidFill>
        </p:spPr>
        <p:txBody>
          <a:bodyPr lIns="0" rIns="0" anchor="ctr"/>
          <a:lstStyle>
            <a:lvl1pPr marL="0" indent="0" algn="ctr">
              <a:buNone/>
              <a:defRPr sz="788" baseline="0">
                <a:solidFill>
                  <a:srgbClr val="000000"/>
                </a:solidFill>
              </a:defRPr>
            </a:lvl1pPr>
          </a:lstStyle>
          <a:p>
            <a:r>
              <a:rPr lang="en-US"/>
              <a:t>Click icon to add picture</a:t>
            </a:r>
            <a:endParaRPr lang="en-US" dirty="0"/>
          </a:p>
        </p:txBody>
      </p:sp>
      <p:sp>
        <p:nvSpPr>
          <p:cNvPr id="19" name="Text Placeholder 3">
            <a:extLst>
              <a:ext uri="{FF2B5EF4-FFF2-40B4-BE49-F238E27FC236}">
                <a16:creationId xmlns:a16="http://schemas.microsoft.com/office/drawing/2014/main" id="{9D430F18-2707-42AD-9322-D57D6CFF14E7}"/>
              </a:ext>
            </a:extLst>
          </p:cNvPr>
          <p:cNvSpPr>
            <a:spLocks noGrp="1"/>
          </p:cNvSpPr>
          <p:nvPr>
            <p:ph type="body" sz="quarter" idx="14" hasCustomPrompt="1"/>
          </p:nvPr>
        </p:nvSpPr>
        <p:spPr>
          <a:xfrm>
            <a:off x="628652" y="781050"/>
            <a:ext cx="5224461" cy="298372"/>
          </a:xfrm>
        </p:spPr>
        <p:txBody>
          <a:bodyPr lIns="0" rIns="0" anchor="ctr"/>
          <a:lstStyle>
            <a:lvl1pPr marL="0" indent="0">
              <a:spcBef>
                <a:spcPts val="0"/>
              </a:spcBef>
              <a:buNone/>
              <a:tabLst>
                <a:tab pos="1240631" algn="l"/>
              </a:tabLst>
              <a:defRPr sz="1200" b="1">
                <a:solidFill>
                  <a:schemeClr val="tx1"/>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LAWYER’S NAME</a:t>
            </a:r>
          </a:p>
        </p:txBody>
      </p:sp>
      <p:sp>
        <p:nvSpPr>
          <p:cNvPr id="20" name="Text Placeholder 3">
            <a:extLst>
              <a:ext uri="{FF2B5EF4-FFF2-40B4-BE49-F238E27FC236}">
                <a16:creationId xmlns:a16="http://schemas.microsoft.com/office/drawing/2014/main" id="{E4B1E4B2-CE24-4A99-B420-27D855C2DAC3}"/>
              </a:ext>
            </a:extLst>
          </p:cNvPr>
          <p:cNvSpPr>
            <a:spLocks noGrp="1"/>
          </p:cNvSpPr>
          <p:nvPr>
            <p:ph type="body" sz="quarter" idx="15" hasCustomPrompt="1"/>
          </p:nvPr>
        </p:nvSpPr>
        <p:spPr>
          <a:xfrm>
            <a:off x="628652" y="1092122"/>
            <a:ext cx="5224461" cy="225464"/>
          </a:xfrm>
        </p:spPr>
        <p:txBody>
          <a:bodyPr lIns="0" rIns="0" anchor="ctr"/>
          <a:lstStyle>
            <a:lvl1pPr marL="0" indent="0">
              <a:spcBef>
                <a:spcPts val="0"/>
              </a:spcBef>
              <a:buNone/>
              <a:tabLst>
                <a:tab pos="1240631" algn="l"/>
              </a:tabLst>
              <a:defRPr sz="900" b="0" cap="all" baseline="0">
                <a:solidFill>
                  <a:schemeClr val="tx2">
                    <a:lumMod val="50000"/>
                  </a:schemeClr>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LAWYER’S TITLE</a:t>
            </a:r>
          </a:p>
        </p:txBody>
      </p:sp>
      <p:sp>
        <p:nvSpPr>
          <p:cNvPr id="21" name="Text Placeholder 3">
            <a:extLst>
              <a:ext uri="{FF2B5EF4-FFF2-40B4-BE49-F238E27FC236}">
                <a16:creationId xmlns:a16="http://schemas.microsoft.com/office/drawing/2014/main" id="{E87CFAA5-CE5F-4C75-94C1-DDEEC30CAE69}"/>
              </a:ext>
            </a:extLst>
          </p:cNvPr>
          <p:cNvSpPr>
            <a:spLocks noGrp="1"/>
          </p:cNvSpPr>
          <p:nvPr>
            <p:ph type="body" sz="quarter" idx="16" hasCustomPrompt="1"/>
          </p:nvPr>
        </p:nvSpPr>
        <p:spPr>
          <a:xfrm>
            <a:off x="628652" y="1320800"/>
            <a:ext cx="5224461" cy="225457"/>
          </a:xfrm>
        </p:spPr>
        <p:txBody>
          <a:bodyPr lIns="0" rIns="0" anchor="ctr"/>
          <a:lstStyle>
            <a:lvl1pPr marL="0" indent="0">
              <a:spcBef>
                <a:spcPts val="0"/>
              </a:spcBef>
              <a:buNone/>
              <a:tabLst>
                <a:tab pos="1240631" algn="l"/>
              </a:tabLst>
              <a:defRPr sz="750" b="1" baseline="0">
                <a:solidFill>
                  <a:schemeClr val="tx1"/>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email address</a:t>
            </a:r>
          </a:p>
        </p:txBody>
      </p:sp>
      <p:sp>
        <p:nvSpPr>
          <p:cNvPr id="22" name="Text Placeholder 6">
            <a:extLst>
              <a:ext uri="{FF2B5EF4-FFF2-40B4-BE49-F238E27FC236}">
                <a16:creationId xmlns:a16="http://schemas.microsoft.com/office/drawing/2014/main" id="{F145A77D-99FE-4CB7-A448-397526275EF0}"/>
              </a:ext>
            </a:extLst>
          </p:cNvPr>
          <p:cNvSpPr>
            <a:spLocks noGrp="1"/>
          </p:cNvSpPr>
          <p:nvPr>
            <p:ph type="body" sz="quarter" idx="17" hasCustomPrompt="1"/>
          </p:nvPr>
        </p:nvSpPr>
        <p:spPr>
          <a:xfrm>
            <a:off x="628651" y="1600201"/>
            <a:ext cx="1741487" cy="522151"/>
          </a:xfrm>
        </p:spPr>
        <p:txBody>
          <a:bodyPr lIns="0" rIns="0"/>
          <a:lstStyle>
            <a:lvl1pPr marL="0" indent="0">
              <a:spcBef>
                <a:spcPts val="0"/>
              </a:spcBef>
              <a:spcAft>
                <a:spcPts val="0"/>
              </a:spcAft>
              <a:buNone/>
              <a:tabLst>
                <a:tab pos="171450" algn="l"/>
              </a:tabLst>
              <a:defRPr sz="675" baseline="0">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1</a:t>
            </a:r>
          </a:p>
        </p:txBody>
      </p:sp>
      <p:cxnSp>
        <p:nvCxnSpPr>
          <p:cNvPr id="23" name="Straight Connector 22">
            <a:extLst>
              <a:ext uri="{FF2B5EF4-FFF2-40B4-BE49-F238E27FC236}">
                <a16:creationId xmlns:a16="http://schemas.microsoft.com/office/drawing/2014/main" id="{6D327EF1-D78E-4FB6-8B9F-D0C0A8DE98A3}"/>
              </a:ext>
            </a:extLst>
          </p:cNvPr>
          <p:cNvCxnSpPr>
            <a:cxnSpLocks/>
          </p:cNvCxnSpPr>
          <p:nvPr/>
        </p:nvCxnSpPr>
        <p:spPr>
          <a:xfrm>
            <a:off x="628652" y="2197100"/>
            <a:ext cx="788669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7B3C419A-8831-40F0-A153-F71EC95049B1}"/>
              </a:ext>
            </a:extLst>
          </p:cNvPr>
          <p:cNvSpPr>
            <a:spLocks noGrp="1"/>
          </p:cNvSpPr>
          <p:nvPr>
            <p:ph type="body" sz="quarter" idx="18" hasCustomPrompt="1"/>
          </p:nvPr>
        </p:nvSpPr>
        <p:spPr>
          <a:xfrm>
            <a:off x="2114551" y="1600201"/>
            <a:ext cx="1741487" cy="522151"/>
          </a:xfrm>
        </p:spPr>
        <p:txBody>
          <a:bodyPr lIns="0" rIns="0"/>
          <a:lstStyle>
            <a:lvl1pPr marL="0" indent="0">
              <a:spcBef>
                <a:spcPts val="0"/>
              </a:spcBef>
              <a:spcAft>
                <a:spcPts val="0"/>
              </a:spcAft>
              <a:buNone/>
              <a:defRPr sz="675" baseline="0">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2</a:t>
            </a:r>
          </a:p>
        </p:txBody>
      </p:sp>
      <p:sp>
        <p:nvSpPr>
          <p:cNvPr id="25" name="Text Placeholder 6">
            <a:extLst>
              <a:ext uri="{FF2B5EF4-FFF2-40B4-BE49-F238E27FC236}">
                <a16:creationId xmlns:a16="http://schemas.microsoft.com/office/drawing/2014/main" id="{0F919818-A435-430A-A34C-CCBE38D0F018}"/>
              </a:ext>
            </a:extLst>
          </p:cNvPr>
          <p:cNvSpPr>
            <a:spLocks noGrp="1"/>
          </p:cNvSpPr>
          <p:nvPr>
            <p:ph type="body" sz="quarter" idx="19" hasCustomPrompt="1"/>
          </p:nvPr>
        </p:nvSpPr>
        <p:spPr>
          <a:xfrm>
            <a:off x="3600451" y="1600201"/>
            <a:ext cx="1741487" cy="522151"/>
          </a:xfrm>
        </p:spPr>
        <p:txBody>
          <a:bodyPr lIns="0" rIns="0"/>
          <a:lstStyle>
            <a:lvl1pPr marL="0" indent="0">
              <a:spcBef>
                <a:spcPts val="0"/>
              </a:spcBef>
              <a:spcAft>
                <a:spcPts val="0"/>
              </a:spcAft>
              <a:buNone/>
              <a:defRPr sz="675">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3</a:t>
            </a:r>
          </a:p>
        </p:txBody>
      </p:sp>
      <p:sp>
        <p:nvSpPr>
          <p:cNvPr id="26" name="Text Placeholder 18">
            <a:extLst>
              <a:ext uri="{FF2B5EF4-FFF2-40B4-BE49-F238E27FC236}">
                <a16:creationId xmlns:a16="http://schemas.microsoft.com/office/drawing/2014/main" id="{30E6B5EA-1F20-472C-9298-BC03DC3482E1}"/>
              </a:ext>
            </a:extLst>
          </p:cNvPr>
          <p:cNvSpPr>
            <a:spLocks noGrp="1"/>
          </p:cNvSpPr>
          <p:nvPr>
            <p:ph type="body" sz="quarter" idx="21" hasCustomPrompt="1"/>
          </p:nvPr>
        </p:nvSpPr>
        <p:spPr>
          <a:xfrm>
            <a:off x="2266950" y="2255520"/>
            <a:ext cx="6248399" cy="3840480"/>
          </a:xfrm>
        </p:spPr>
        <p:txBody>
          <a:bodyPr lIns="0" rIns="0" numCol="2" spcCol="320040"/>
          <a:lstStyle>
            <a:lvl1pPr marL="0" indent="0">
              <a:spcAft>
                <a:spcPts val="450"/>
              </a:spcAft>
              <a:buFont typeface="Arial" panose="020B0604020202020204" pitchFamily="34" charset="0"/>
              <a:buNone/>
              <a:defRPr sz="825">
                <a:solidFill>
                  <a:srgbClr val="000000"/>
                </a:solidFill>
              </a:defRPr>
            </a:lvl1pPr>
            <a:lvl2pPr marL="209550" indent="-78581">
              <a:buFont typeface="Arial" panose="020B0604020202020204" pitchFamily="34" charset="0"/>
              <a:buChar char="•"/>
              <a:defRPr sz="825"/>
            </a:lvl2pPr>
            <a:lvl3pPr marL="342900" indent="0">
              <a:buFont typeface="Arial" panose="020B0604020202020204" pitchFamily="34" charset="0"/>
              <a:buNone/>
              <a:defRPr sz="825"/>
            </a:lvl3pPr>
            <a:lvl4pPr marL="813197" indent="0">
              <a:buFont typeface="Arial" panose="020B0604020202020204" pitchFamily="34" charset="0"/>
              <a:buNone/>
              <a:defRPr/>
            </a:lvl4pPr>
            <a:lvl5pPr marL="1067991" indent="0">
              <a:buFont typeface="Arial" panose="020B0604020202020204" pitchFamily="34" charset="0"/>
              <a:buNone/>
              <a:defRPr/>
            </a:lvl5pPr>
          </a:lstStyle>
          <a:p>
            <a:pPr lvl="0"/>
            <a:r>
              <a:rPr lang="en-US" dirty="0"/>
              <a:t>Click to edit lawyer’s bio</a:t>
            </a:r>
          </a:p>
        </p:txBody>
      </p:sp>
      <p:sp>
        <p:nvSpPr>
          <p:cNvPr id="27" name="Text Placeholder 21">
            <a:extLst>
              <a:ext uri="{FF2B5EF4-FFF2-40B4-BE49-F238E27FC236}">
                <a16:creationId xmlns:a16="http://schemas.microsoft.com/office/drawing/2014/main" id="{813DE25B-729E-4453-AF27-4C117F186EBA}"/>
              </a:ext>
            </a:extLst>
          </p:cNvPr>
          <p:cNvSpPr>
            <a:spLocks noGrp="1"/>
          </p:cNvSpPr>
          <p:nvPr>
            <p:ph type="body" sz="quarter" idx="22" hasCustomPrompt="1"/>
          </p:nvPr>
        </p:nvSpPr>
        <p:spPr>
          <a:xfrm>
            <a:off x="628652" y="2255520"/>
            <a:ext cx="1428750" cy="3840480"/>
          </a:xfrm>
          <a:solidFill>
            <a:schemeClr val="tx2">
              <a:lumMod val="20000"/>
              <a:lumOff val="80000"/>
            </a:schemeClr>
          </a:solidFill>
        </p:spPr>
        <p:txBody>
          <a:bodyPr lIns="137160" tIns="137160" rIns="109728" bIns="109728"/>
          <a:lstStyle>
            <a:lvl1pPr marL="0" indent="0">
              <a:spcBef>
                <a:spcPts val="450"/>
              </a:spcBef>
              <a:spcAft>
                <a:spcPts val="225"/>
              </a:spcAft>
              <a:buFont typeface="Arial" panose="020B0604020202020204" pitchFamily="34" charset="0"/>
              <a:buNone/>
              <a:defRPr sz="600" b="1" baseline="0">
                <a:solidFill>
                  <a:schemeClr val="tx1"/>
                </a:solidFill>
              </a:defRPr>
            </a:lvl1pPr>
            <a:lvl2pPr marL="173831" indent="-91679">
              <a:spcBef>
                <a:spcPts val="0"/>
              </a:spcBef>
              <a:spcAft>
                <a:spcPts val="150"/>
              </a:spcAft>
              <a:defRPr sz="675">
                <a:solidFill>
                  <a:srgbClr val="000000"/>
                </a:solidFill>
              </a:defRPr>
            </a:lvl2pPr>
            <a:lvl3pPr marL="260747" indent="-89297">
              <a:spcBef>
                <a:spcPts val="0"/>
              </a:spcBef>
              <a:defRPr sz="675">
                <a:solidFill>
                  <a:srgbClr val="000000"/>
                </a:solidFill>
              </a:defRPr>
            </a:lvl3pPr>
            <a:lvl4pPr marL="257175" indent="-85725">
              <a:spcBef>
                <a:spcPts val="0"/>
              </a:spcBef>
              <a:tabLst>
                <a:tab pos="260747" algn="l"/>
              </a:tabLst>
              <a:defRPr sz="675">
                <a:solidFill>
                  <a:srgbClr val="000000"/>
                </a:solidFill>
              </a:defRPr>
            </a:lvl4pPr>
            <a:lvl5pPr marL="257175" indent="-85725">
              <a:spcBef>
                <a:spcPts val="0"/>
              </a:spcBef>
              <a:tabLst>
                <a:tab pos="473869" algn="l"/>
              </a:tabLst>
              <a:defRPr sz="675">
                <a:solidFill>
                  <a:srgbClr val="000000"/>
                </a:solidFill>
              </a:defRPr>
            </a:lvl5pPr>
          </a:lstStyle>
          <a:p>
            <a:pPr lvl="0"/>
            <a:r>
              <a:rPr lang="en-US" dirty="0"/>
              <a:t>CLICK TO EDIT SIDEBAR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CED04787-326E-43D0-B300-EFB5EFBE138E}"/>
              </a:ext>
            </a:extLst>
          </p:cNvPr>
          <p:cNvSpPr/>
          <p:nvPr/>
        </p:nvSpPr>
        <p:spPr>
          <a:xfrm>
            <a:off x="6608929" y="774702"/>
            <a:ext cx="105770" cy="1231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47657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Lawyer Bio">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18" name="Picture Placeholder 16">
            <a:extLst>
              <a:ext uri="{FF2B5EF4-FFF2-40B4-BE49-F238E27FC236}">
                <a16:creationId xmlns:a16="http://schemas.microsoft.com/office/drawing/2014/main" id="{0F804DAF-5524-44D0-98B3-9E35C9493772}"/>
              </a:ext>
            </a:extLst>
          </p:cNvPr>
          <p:cNvSpPr>
            <a:spLocks noGrp="1"/>
          </p:cNvSpPr>
          <p:nvPr>
            <p:ph type="pic" sz="quarter" idx="20"/>
          </p:nvPr>
        </p:nvSpPr>
        <p:spPr>
          <a:xfrm>
            <a:off x="6677025" y="774702"/>
            <a:ext cx="1838324" cy="1225549"/>
          </a:xfrm>
          <a:solidFill>
            <a:schemeClr val="tx2">
              <a:lumMod val="20000"/>
              <a:lumOff val="80000"/>
            </a:schemeClr>
          </a:solidFill>
        </p:spPr>
        <p:txBody>
          <a:bodyPr lIns="0" rIns="0" anchor="ctr"/>
          <a:lstStyle>
            <a:lvl1pPr marL="0" indent="0" algn="ctr">
              <a:buNone/>
              <a:defRPr sz="788" baseline="0">
                <a:solidFill>
                  <a:srgbClr val="000000"/>
                </a:solidFill>
              </a:defRPr>
            </a:lvl1pPr>
          </a:lstStyle>
          <a:p>
            <a:r>
              <a:rPr lang="en-US"/>
              <a:t>Click icon to add picture</a:t>
            </a:r>
            <a:endParaRPr lang="en-US" dirty="0"/>
          </a:p>
        </p:txBody>
      </p:sp>
      <p:sp>
        <p:nvSpPr>
          <p:cNvPr id="19" name="Text Placeholder 3">
            <a:extLst>
              <a:ext uri="{FF2B5EF4-FFF2-40B4-BE49-F238E27FC236}">
                <a16:creationId xmlns:a16="http://schemas.microsoft.com/office/drawing/2014/main" id="{9D430F18-2707-42AD-9322-D57D6CFF14E7}"/>
              </a:ext>
            </a:extLst>
          </p:cNvPr>
          <p:cNvSpPr>
            <a:spLocks noGrp="1"/>
          </p:cNvSpPr>
          <p:nvPr>
            <p:ph type="body" sz="quarter" idx="14" hasCustomPrompt="1"/>
          </p:nvPr>
        </p:nvSpPr>
        <p:spPr>
          <a:xfrm>
            <a:off x="628652" y="781050"/>
            <a:ext cx="5224461" cy="298372"/>
          </a:xfrm>
        </p:spPr>
        <p:txBody>
          <a:bodyPr lIns="0" rIns="0" anchor="ctr"/>
          <a:lstStyle>
            <a:lvl1pPr marL="0" indent="0">
              <a:spcBef>
                <a:spcPts val="0"/>
              </a:spcBef>
              <a:buNone/>
              <a:tabLst>
                <a:tab pos="1240631" algn="l"/>
              </a:tabLst>
              <a:defRPr sz="1200" b="1">
                <a:solidFill>
                  <a:schemeClr val="tx1"/>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LAWYER’S NAME</a:t>
            </a:r>
          </a:p>
        </p:txBody>
      </p:sp>
      <p:sp>
        <p:nvSpPr>
          <p:cNvPr id="20" name="Text Placeholder 3">
            <a:extLst>
              <a:ext uri="{FF2B5EF4-FFF2-40B4-BE49-F238E27FC236}">
                <a16:creationId xmlns:a16="http://schemas.microsoft.com/office/drawing/2014/main" id="{E4B1E4B2-CE24-4A99-B420-27D855C2DAC3}"/>
              </a:ext>
            </a:extLst>
          </p:cNvPr>
          <p:cNvSpPr>
            <a:spLocks noGrp="1"/>
          </p:cNvSpPr>
          <p:nvPr>
            <p:ph type="body" sz="quarter" idx="15" hasCustomPrompt="1"/>
          </p:nvPr>
        </p:nvSpPr>
        <p:spPr>
          <a:xfrm>
            <a:off x="628652" y="1092122"/>
            <a:ext cx="5224461" cy="225464"/>
          </a:xfrm>
        </p:spPr>
        <p:txBody>
          <a:bodyPr lIns="0" rIns="0" anchor="ctr"/>
          <a:lstStyle>
            <a:lvl1pPr marL="0" indent="0">
              <a:spcBef>
                <a:spcPts val="0"/>
              </a:spcBef>
              <a:buNone/>
              <a:tabLst>
                <a:tab pos="1240631" algn="l"/>
              </a:tabLst>
              <a:defRPr sz="900" b="0" cap="all" baseline="0">
                <a:solidFill>
                  <a:schemeClr val="tx2">
                    <a:lumMod val="50000"/>
                  </a:schemeClr>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LAWYER’S TITLE</a:t>
            </a:r>
          </a:p>
        </p:txBody>
      </p:sp>
      <p:sp>
        <p:nvSpPr>
          <p:cNvPr id="21" name="Text Placeholder 3">
            <a:extLst>
              <a:ext uri="{FF2B5EF4-FFF2-40B4-BE49-F238E27FC236}">
                <a16:creationId xmlns:a16="http://schemas.microsoft.com/office/drawing/2014/main" id="{E87CFAA5-CE5F-4C75-94C1-DDEEC30CAE69}"/>
              </a:ext>
            </a:extLst>
          </p:cNvPr>
          <p:cNvSpPr>
            <a:spLocks noGrp="1"/>
          </p:cNvSpPr>
          <p:nvPr>
            <p:ph type="body" sz="quarter" idx="16" hasCustomPrompt="1"/>
          </p:nvPr>
        </p:nvSpPr>
        <p:spPr>
          <a:xfrm>
            <a:off x="628652" y="1320800"/>
            <a:ext cx="5224461" cy="225457"/>
          </a:xfrm>
        </p:spPr>
        <p:txBody>
          <a:bodyPr lIns="0" rIns="0" anchor="ctr"/>
          <a:lstStyle>
            <a:lvl1pPr marL="0" indent="0">
              <a:spcBef>
                <a:spcPts val="0"/>
              </a:spcBef>
              <a:buNone/>
              <a:tabLst>
                <a:tab pos="1240631" algn="l"/>
              </a:tabLst>
              <a:defRPr sz="750" b="1" baseline="0">
                <a:solidFill>
                  <a:schemeClr val="tx1"/>
                </a:solidFill>
              </a:defRPr>
            </a:lvl1pPr>
            <a:lvl2pPr marL="342900" indent="0">
              <a:spcBef>
                <a:spcPts val="0"/>
              </a:spcBef>
              <a:buNone/>
              <a:tabLst>
                <a:tab pos="1240631" algn="l"/>
              </a:tabLst>
              <a:defRPr sz="1200" b="1">
                <a:solidFill>
                  <a:srgbClr val="6B0B1A"/>
                </a:solidFill>
              </a:defRPr>
            </a:lvl2pPr>
            <a:lvl3pPr marL="596504" indent="0">
              <a:spcBef>
                <a:spcPts val="0"/>
              </a:spcBef>
              <a:buNone/>
              <a:tabLst>
                <a:tab pos="1240631" algn="l"/>
              </a:tabLst>
              <a:defRPr sz="1200" b="1">
                <a:solidFill>
                  <a:srgbClr val="6B0B1A"/>
                </a:solidFill>
              </a:defRPr>
            </a:lvl3pPr>
            <a:lvl4pPr marL="813197" indent="0">
              <a:spcBef>
                <a:spcPts val="0"/>
              </a:spcBef>
              <a:buNone/>
              <a:tabLst>
                <a:tab pos="1240631" algn="l"/>
              </a:tabLst>
              <a:defRPr sz="1200" b="1">
                <a:solidFill>
                  <a:srgbClr val="6B0B1A"/>
                </a:solidFill>
              </a:defRPr>
            </a:lvl4pPr>
            <a:lvl5pPr marL="1067991" indent="0">
              <a:spcBef>
                <a:spcPts val="0"/>
              </a:spcBef>
              <a:buNone/>
              <a:tabLst>
                <a:tab pos="1240631" algn="l"/>
              </a:tabLst>
              <a:defRPr sz="1200" b="1">
                <a:solidFill>
                  <a:srgbClr val="6B0B1A"/>
                </a:solidFill>
              </a:defRPr>
            </a:lvl5pPr>
          </a:lstStyle>
          <a:p>
            <a:pPr lvl="0"/>
            <a:r>
              <a:rPr lang="en-US" dirty="0"/>
              <a:t>Click to edit email address</a:t>
            </a:r>
          </a:p>
        </p:txBody>
      </p:sp>
      <p:sp>
        <p:nvSpPr>
          <p:cNvPr id="22" name="Text Placeholder 6">
            <a:extLst>
              <a:ext uri="{FF2B5EF4-FFF2-40B4-BE49-F238E27FC236}">
                <a16:creationId xmlns:a16="http://schemas.microsoft.com/office/drawing/2014/main" id="{F145A77D-99FE-4CB7-A448-397526275EF0}"/>
              </a:ext>
            </a:extLst>
          </p:cNvPr>
          <p:cNvSpPr>
            <a:spLocks noGrp="1"/>
          </p:cNvSpPr>
          <p:nvPr>
            <p:ph type="body" sz="quarter" idx="17" hasCustomPrompt="1"/>
          </p:nvPr>
        </p:nvSpPr>
        <p:spPr>
          <a:xfrm>
            <a:off x="628651" y="1600201"/>
            <a:ext cx="1741487" cy="522151"/>
          </a:xfrm>
        </p:spPr>
        <p:txBody>
          <a:bodyPr lIns="0" rIns="0"/>
          <a:lstStyle>
            <a:lvl1pPr marL="0" indent="0">
              <a:spcBef>
                <a:spcPts val="0"/>
              </a:spcBef>
              <a:spcAft>
                <a:spcPts val="0"/>
              </a:spcAft>
              <a:buNone/>
              <a:tabLst>
                <a:tab pos="171450" algn="l"/>
              </a:tabLst>
              <a:defRPr sz="675" baseline="0">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1</a:t>
            </a:r>
          </a:p>
        </p:txBody>
      </p:sp>
      <p:cxnSp>
        <p:nvCxnSpPr>
          <p:cNvPr id="23" name="Straight Connector 22">
            <a:extLst>
              <a:ext uri="{FF2B5EF4-FFF2-40B4-BE49-F238E27FC236}">
                <a16:creationId xmlns:a16="http://schemas.microsoft.com/office/drawing/2014/main" id="{6D327EF1-D78E-4FB6-8B9F-D0C0A8DE98A3}"/>
              </a:ext>
            </a:extLst>
          </p:cNvPr>
          <p:cNvCxnSpPr>
            <a:cxnSpLocks/>
          </p:cNvCxnSpPr>
          <p:nvPr/>
        </p:nvCxnSpPr>
        <p:spPr>
          <a:xfrm>
            <a:off x="628652" y="2197100"/>
            <a:ext cx="788669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7B3C419A-8831-40F0-A153-F71EC95049B1}"/>
              </a:ext>
            </a:extLst>
          </p:cNvPr>
          <p:cNvSpPr>
            <a:spLocks noGrp="1"/>
          </p:cNvSpPr>
          <p:nvPr>
            <p:ph type="body" sz="quarter" idx="18" hasCustomPrompt="1"/>
          </p:nvPr>
        </p:nvSpPr>
        <p:spPr>
          <a:xfrm>
            <a:off x="2114551" y="1600201"/>
            <a:ext cx="1741487" cy="522151"/>
          </a:xfrm>
        </p:spPr>
        <p:txBody>
          <a:bodyPr lIns="0" rIns="0"/>
          <a:lstStyle>
            <a:lvl1pPr marL="0" indent="0">
              <a:spcBef>
                <a:spcPts val="0"/>
              </a:spcBef>
              <a:spcAft>
                <a:spcPts val="0"/>
              </a:spcAft>
              <a:buNone/>
              <a:defRPr sz="675" baseline="0">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2</a:t>
            </a:r>
          </a:p>
        </p:txBody>
      </p:sp>
      <p:sp>
        <p:nvSpPr>
          <p:cNvPr id="25" name="Text Placeholder 6">
            <a:extLst>
              <a:ext uri="{FF2B5EF4-FFF2-40B4-BE49-F238E27FC236}">
                <a16:creationId xmlns:a16="http://schemas.microsoft.com/office/drawing/2014/main" id="{0F919818-A435-430A-A34C-CCBE38D0F018}"/>
              </a:ext>
            </a:extLst>
          </p:cNvPr>
          <p:cNvSpPr>
            <a:spLocks noGrp="1"/>
          </p:cNvSpPr>
          <p:nvPr>
            <p:ph type="body" sz="quarter" idx="19" hasCustomPrompt="1"/>
          </p:nvPr>
        </p:nvSpPr>
        <p:spPr>
          <a:xfrm>
            <a:off x="3600451" y="1600201"/>
            <a:ext cx="1741487" cy="522151"/>
          </a:xfrm>
        </p:spPr>
        <p:txBody>
          <a:bodyPr lIns="0" rIns="0"/>
          <a:lstStyle>
            <a:lvl1pPr marL="0" indent="0">
              <a:spcBef>
                <a:spcPts val="0"/>
              </a:spcBef>
              <a:spcAft>
                <a:spcPts val="0"/>
              </a:spcAft>
              <a:buNone/>
              <a:defRPr sz="675">
                <a:solidFill>
                  <a:srgbClr val="000000"/>
                </a:solidFill>
              </a:defRPr>
            </a:lvl1pPr>
            <a:lvl2pPr marL="342900" indent="0">
              <a:spcBef>
                <a:spcPts val="0"/>
              </a:spcBef>
              <a:buNone/>
              <a:defRPr sz="675"/>
            </a:lvl2pPr>
            <a:lvl3pPr marL="596504" indent="0">
              <a:spcBef>
                <a:spcPts val="0"/>
              </a:spcBef>
              <a:buNone/>
              <a:defRPr sz="675"/>
            </a:lvl3pPr>
            <a:lvl4pPr marL="813197" indent="0">
              <a:spcBef>
                <a:spcPts val="0"/>
              </a:spcBef>
              <a:buNone/>
              <a:defRPr sz="675"/>
            </a:lvl4pPr>
            <a:lvl5pPr marL="1067991" indent="0">
              <a:spcBef>
                <a:spcPts val="0"/>
              </a:spcBef>
              <a:buNone/>
              <a:defRPr sz="675"/>
            </a:lvl5pPr>
          </a:lstStyle>
          <a:p>
            <a:pPr lvl="0"/>
            <a:r>
              <a:rPr lang="en-US" dirty="0"/>
              <a:t>Click to edit address 3</a:t>
            </a:r>
          </a:p>
        </p:txBody>
      </p:sp>
      <p:sp>
        <p:nvSpPr>
          <p:cNvPr id="26" name="Text Placeholder 18">
            <a:extLst>
              <a:ext uri="{FF2B5EF4-FFF2-40B4-BE49-F238E27FC236}">
                <a16:creationId xmlns:a16="http://schemas.microsoft.com/office/drawing/2014/main" id="{30E6B5EA-1F20-472C-9298-BC03DC3482E1}"/>
              </a:ext>
            </a:extLst>
          </p:cNvPr>
          <p:cNvSpPr>
            <a:spLocks noGrp="1"/>
          </p:cNvSpPr>
          <p:nvPr>
            <p:ph type="body" sz="quarter" idx="21" hasCustomPrompt="1"/>
          </p:nvPr>
        </p:nvSpPr>
        <p:spPr>
          <a:xfrm>
            <a:off x="3715056" y="2255520"/>
            <a:ext cx="4800293" cy="3840480"/>
          </a:xfrm>
        </p:spPr>
        <p:txBody>
          <a:bodyPr lIns="0" rIns="0" numCol="2" spcCol="320040"/>
          <a:lstStyle>
            <a:lvl1pPr marL="0" indent="0">
              <a:lnSpc>
                <a:spcPct val="120000"/>
              </a:lnSpc>
              <a:spcBef>
                <a:spcPts val="0"/>
              </a:spcBef>
              <a:spcAft>
                <a:spcPts val="450"/>
              </a:spcAft>
              <a:buFont typeface="Arial" panose="020B0604020202020204" pitchFamily="34" charset="0"/>
              <a:buNone/>
              <a:defRPr sz="675">
                <a:solidFill>
                  <a:srgbClr val="000000"/>
                </a:solidFill>
              </a:defRPr>
            </a:lvl1pPr>
            <a:lvl2pPr marL="209550" indent="-78581">
              <a:buFont typeface="Arial" panose="020B0604020202020204" pitchFamily="34" charset="0"/>
              <a:buChar char="•"/>
              <a:defRPr sz="825"/>
            </a:lvl2pPr>
            <a:lvl3pPr marL="342900" indent="0">
              <a:buFont typeface="Arial" panose="020B0604020202020204" pitchFamily="34" charset="0"/>
              <a:buNone/>
              <a:defRPr sz="825"/>
            </a:lvl3pPr>
            <a:lvl4pPr marL="813197" indent="0">
              <a:buFont typeface="Arial" panose="020B0604020202020204" pitchFamily="34" charset="0"/>
              <a:buNone/>
              <a:defRPr/>
            </a:lvl4pPr>
            <a:lvl5pPr marL="1067991" indent="0">
              <a:buFont typeface="Arial" panose="020B0604020202020204" pitchFamily="34" charset="0"/>
              <a:buNone/>
              <a:defRPr/>
            </a:lvl5pPr>
          </a:lstStyle>
          <a:p>
            <a:pPr lvl="0"/>
            <a:r>
              <a:rPr lang="en-US" dirty="0"/>
              <a:t>Click to edit lawyer’s bio</a:t>
            </a:r>
          </a:p>
        </p:txBody>
      </p:sp>
      <p:sp>
        <p:nvSpPr>
          <p:cNvPr id="27" name="Text Placeholder 21">
            <a:extLst>
              <a:ext uri="{FF2B5EF4-FFF2-40B4-BE49-F238E27FC236}">
                <a16:creationId xmlns:a16="http://schemas.microsoft.com/office/drawing/2014/main" id="{813DE25B-729E-4453-AF27-4C117F186EBA}"/>
              </a:ext>
            </a:extLst>
          </p:cNvPr>
          <p:cNvSpPr>
            <a:spLocks noGrp="1"/>
          </p:cNvSpPr>
          <p:nvPr>
            <p:ph type="body" sz="quarter" idx="22" hasCustomPrompt="1"/>
          </p:nvPr>
        </p:nvSpPr>
        <p:spPr>
          <a:xfrm>
            <a:off x="628652" y="2255520"/>
            <a:ext cx="1428750" cy="3840480"/>
          </a:xfrm>
          <a:solidFill>
            <a:schemeClr val="tx2">
              <a:lumMod val="20000"/>
              <a:lumOff val="80000"/>
            </a:schemeClr>
          </a:solidFill>
        </p:spPr>
        <p:txBody>
          <a:bodyPr lIns="137160" tIns="137160" rIns="109728" bIns="109728"/>
          <a:lstStyle>
            <a:lvl1pPr marL="0" indent="0">
              <a:spcBef>
                <a:spcPts val="450"/>
              </a:spcBef>
              <a:spcAft>
                <a:spcPts val="225"/>
              </a:spcAft>
              <a:buFont typeface="Arial" panose="020B0604020202020204" pitchFamily="34" charset="0"/>
              <a:buNone/>
              <a:defRPr sz="600" b="1" baseline="0">
                <a:solidFill>
                  <a:schemeClr val="tx1"/>
                </a:solidFill>
              </a:defRPr>
            </a:lvl1pPr>
            <a:lvl2pPr marL="173831" indent="-91679">
              <a:spcBef>
                <a:spcPts val="0"/>
              </a:spcBef>
              <a:spcAft>
                <a:spcPts val="150"/>
              </a:spcAft>
              <a:defRPr sz="675">
                <a:solidFill>
                  <a:srgbClr val="000000"/>
                </a:solidFill>
              </a:defRPr>
            </a:lvl2pPr>
            <a:lvl3pPr marL="260747" indent="-89297">
              <a:spcBef>
                <a:spcPts val="0"/>
              </a:spcBef>
              <a:defRPr sz="675">
                <a:solidFill>
                  <a:srgbClr val="000000"/>
                </a:solidFill>
              </a:defRPr>
            </a:lvl3pPr>
            <a:lvl4pPr marL="257175" indent="-85725">
              <a:spcBef>
                <a:spcPts val="0"/>
              </a:spcBef>
              <a:tabLst>
                <a:tab pos="260747" algn="l"/>
              </a:tabLst>
              <a:defRPr sz="675">
                <a:solidFill>
                  <a:srgbClr val="000000"/>
                </a:solidFill>
              </a:defRPr>
            </a:lvl4pPr>
            <a:lvl5pPr marL="257175" indent="-85725">
              <a:spcBef>
                <a:spcPts val="0"/>
              </a:spcBef>
              <a:tabLst>
                <a:tab pos="473869" algn="l"/>
              </a:tabLst>
              <a:defRPr sz="675">
                <a:solidFill>
                  <a:srgbClr val="000000"/>
                </a:solidFill>
              </a:defRPr>
            </a:lvl5pPr>
          </a:lstStyle>
          <a:p>
            <a:pPr lvl="0"/>
            <a:r>
              <a:rPr lang="en-US" dirty="0"/>
              <a:t>CLICK TO EDIT SIDEBAR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CED04787-326E-43D0-B300-EFB5EFBE138E}"/>
              </a:ext>
            </a:extLst>
          </p:cNvPr>
          <p:cNvSpPr/>
          <p:nvPr/>
        </p:nvSpPr>
        <p:spPr>
          <a:xfrm>
            <a:off x="6608929" y="774702"/>
            <a:ext cx="105770" cy="1231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21">
            <a:extLst>
              <a:ext uri="{FF2B5EF4-FFF2-40B4-BE49-F238E27FC236}">
                <a16:creationId xmlns:a16="http://schemas.microsoft.com/office/drawing/2014/main" id="{1C9B9A9F-E338-4B8A-9352-E3EF030471F5}"/>
              </a:ext>
            </a:extLst>
          </p:cNvPr>
          <p:cNvSpPr>
            <a:spLocks noGrp="1"/>
          </p:cNvSpPr>
          <p:nvPr>
            <p:ph type="body" sz="quarter" idx="23" hasCustomPrompt="1"/>
          </p:nvPr>
        </p:nvSpPr>
        <p:spPr>
          <a:xfrm>
            <a:off x="2143891" y="2255520"/>
            <a:ext cx="1428750" cy="3840480"/>
          </a:xfrm>
          <a:solidFill>
            <a:schemeClr val="accent1">
              <a:lumMod val="20000"/>
              <a:lumOff val="80000"/>
            </a:schemeClr>
          </a:solidFill>
        </p:spPr>
        <p:txBody>
          <a:bodyPr lIns="137160" tIns="137160" rIns="109728" bIns="109728"/>
          <a:lstStyle>
            <a:lvl1pPr marL="0" indent="0">
              <a:spcBef>
                <a:spcPts val="450"/>
              </a:spcBef>
              <a:spcAft>
                <a:spcPts val="225"/>
              </a:spcAft>
              <a:buFont typeface="Arial" panose="020B0604020202020204" pitchFamily="34" charset="0"/>
              <a:buNone/>
              <a:defRPr sz="600" b="1" baseline="0">
                <a:solidFill>
                  <a:schemeClr val="tx1"/>
                </a:solidFill>
              </a:defRPr>
            </a:lvl1pPr>
            <a:lvl2pPr marL="173831" indent="-91679">
              <a:spcBef>
                <a:spcPts val="0"/>
              </a:spcBef>
              <a:spcAft>
                <a:spcPts val="150"/>
              </a:spcAft>
              <a:defRPr sz="675">
                <a:solidFill>
                  <a:srgbClr val="000000"/>
                </a:solidFill>
              </a:defRPr>
            </a:lvl2pPr>
            <a:lvl3pPr marL="260747" indent="-89297">
              <a:spcBef>
                <a:spcPts val="0"/>
              </a:spcBef>
              <a:defRPr sz="675">
                <a:solidFill>
                  <a:srgbClr val="000000"/>
                </a:solidFill>
              </a:defRPr>
            </a:lvl3pPr>
            <a:lvl4pPr marL="257175" indent="-85725">
              <a:spcBef>
                <a:spcPts val="0"/>
              </a:spcBef>
              <a:tabLst>
                <a:tab pos="260747" algn="l"/>
              </a:tabLst>
              <a:defRPr sz="675">
                <a:solidFill>
                  <a:srgbClr val="000000"/>
                </a:solidFill>
              </a:defRPr>
            </a:lvl4pPr>
            <a:lvl5pPr marL="257175" indent="-85725">
              <a:spcBef>
                <a:spcPts val="0"/>
              </a:spcBef>
              <a:tabLst>
                <a:tab pos="473869" algn="l"/>
              </a:tabLst>
              <a:defRPr sz="675">
                <a:solidFill>
                  <a:srgbClr val="000000"/>
                </a:solidFill>
              </a:defRPr>
            </a:lvl5pPr>
          </a:lstStyle>
          <a:p>
            <a:pPr lvl="0"/>
            <a:r>
              <a:rPr lang="en-US" dirty="0"/>
              <a:t>CLICK TO EDIT SIDEBAR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440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wyer Bio (Second P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26" name="Text Placeholder 18">
            <a:extLst>
              <a:ext uri="{FF2B5EF4-FFF2-40B4-BE49-F238E27FC236}">
                <a16:creationId xmlns:a16="http://schemas.microsoft.com/office/drawing/2014/main" id="{30E6B5EA-1F20-472C-9298-BC03DC3482E1}"/>
              </a:ext>
            </a:extLst>
          </p:cNvPr>
          <p:cNvSpPr>
            <a:spLocks noGrp="1"/>
          </p:cNvSpPr>
          <p:nvPr>
            <p:ph type="body" sz="quarter" idx="21" hasCustomPrompt="1"/>
          </p:nvPr>
        </p:nvSpPr>
        <p:spPr>
          <a:xfrm>
            <a:off x="2266950" y="1022350"/>
            <a:ext cx="6248399" cy="5073650"/>
          </a:xfrm>
        </p:spPr>
        <p:txBody>
          <a:bodyPr lIns="0" rIns="0" numCol="2" spcCol="320040"/>
          <a:lstStyle>
            <a:lvl1pPr marL="0" indent="0">
              <a:spcAft>
                <a:spcPts val="450"/>
              </a:spcAft>
              <a:buFont typeface="Arial" panose="020B0604020202020204" pitchFamily="34" charset="0"/>
              <a:buNone/>
              <a:defRPr sz="825">
                <a:solidFill>
                  <a:srgbClr val="000000"/>
                </a:solidFill>
              </a:defRPr>
            </a:lvl1pPr>
            <a:lvl2pPr marL="209550" indent="-78581">
              <a:buFont typeface="Arial" panose="020B0604020202020204" pitchFamily="34" charset="0"/>
              <a:buChar char="•"/>
              <a:defRPr sz="825"/>
            </a:lvl2pPr>
            <a:lvl3pPr marL="342900" indent="0">
              <a:buFont typeface="Arial" panose="020B0604020202020204" pitchFamily="34" charset="0"/>
              <a:buNone/>
              <a:defRPr sz="825"/>
            </a:lvl3pPr>
            <a:lvl4pPr marL="813197" indent="0">
              <a:buFont typeface="Arial" panose="020B0604020202020204" pitchFamily="34" charset="0"/>
              <a:buNone/>
              <a:defRPr/>
            </a:lvl4pPr>
            <a:lvl5pPr marL="1067991" indent="0">
              <a:buFont typeface="Arial" panose="020B0604020202020204" pitchFamily="34" charset="0"/>
              <a:buNone/>
              <a:defRPr/>
            </a:lvl5pPr>
          </a:lstStyle>
          <a:p>
            <a:pPr lvl="0"/>
            <a:r>
              <a:rPr lang="en-US" dirty="0"/>
              <a:t>Click to edit lawyer’s bio</a:t>
            </a:r>
          </a:p>
        </p:txBody>
      </p:sp>
      <p:sp>
        <p:nvSpPr>
          <p:cNvPr id="27" name="Text Placeholder 21">
            <a:extLst>
              <a:ext uri="{FF2B5EF4-FFF2-40B4-BE49-F238E27FC236}">
                <a16:creationId xmlns:a16="http://schemas.microsoft.com/office/drawing/2014/main" id="{813DE25B-729E-4453-AF27-4C117F186EBA}"/>
              </a:ext>
            </a:extLst>
          </p:cNvPr>
          <p:cNvSpPr>
            <a:spLocks noGrp="1"/>
          </p:cNvSpPr>
          <p:nvPr>
            <p:ph type="body" sz="quarter" idx="22" hasCustomPrompt="1"/>
          </p:nvPr>
        </p:nvSpPr>
        <p:spPr>
          <a:xfrm>
            <a:off x="628652" y="1022350"/>
            <a:ext cx="1428750" cy="5073650"/>
          </a:xfrm>
          <a:solidFill>
            <a:schemeClr val="tx2">
              <a:lumMod val="20000"/>
              <a:lumOff val="80000"/>
            </a:schemeClr>
          </a:solidFill>
        </p:spPr>
        <p:txBody>
          <a:bodyPr lIns="137160" tIns="137160" rIns="109728" bIns="109728"/>
          <a:lstStyle>
            <a:lvl1pPr marL="0" indent="0">
              <a:spcBef>
                <a:spcPts val="450"/>
              </a:spcBef>
              <a:spcAft>
                <a:spcPts val="225"/>
              </a:spcAft>
              <a:buFont typeface="Arial" panose="020B0604020202020204" pitchFamily="34" charset="0"/>
              <a:buNone/>
              <a:defRPr sz="600" b="1" baseline="0">
                <a:solidFill>
                  <a:schemeClr val="tx1"/>
                </a:solidFill>
              </a:defRPr>
            </a:lvl1pPr>
            <a:lvl2pPr marL="173831" indent="-91679">
              <a:spcBef>
                <a:spcPts val="0"/>
              </a:spcBef>
              <a:spcAft>
                <a:spcPts val="150"/>
              </a:spcAft>
              <a:defRPr sz="675">
                <a:solidFill>
                  <a:srgbClr val="000000"/>
                </a:solidFill>
              </a:defRPr>
            </a:lvl2pPr>
            <a:lvl3pPr marL="260747" indent="-89297">
              <a:spcBef>
                <a:spcPts val="0"/>
              </a:spcBef>
              <a:defRPr sz="675">
                <a:solidFill>
                  <a:srgbClr val="000000"/>
                </a:solidFill>
              </a:defRPr>
            </a:lvl3pPr>
            <a:lvl4pPr marL="257175" indent="-85725">
              <a:spcBef>
                <a:spcPts val="0"/>
              </a:spcBef>
              <a:tabLst>
                <a:tab pos="260747" algn="l"/>
              </a:tabLst>
              <a:defRPr sz="675">
                <a:solidFill>
                  <a:srgbClr val="000000"/>
                </a:solidFill>
              </a:defRPr>
            </a:lvl4pPr>
            <a:lvl5pPr marL="257175" indent="-85725">
              <a:spcBef>
                <a:spcPts val="0"/>
              </a:spcBef>
              <a:tabLst>
                <a:tab pos="473869" algn="l"/>
              </a:tabLst>
              <a:defRPr sz="675">
                <a:solidFill>
                  <a:srgbClr val="000000"/>
                </a:solidFill>
              </a:defRPr>
            </a:lvl5pPr>
          </a:lstStyle>
          <a:p>
            <a:pPr lvl="0"/>
            <a:r>
              <a:rPr lang="en-US" dirty="0"/>
              <a:t>CLICK TO EDIT SIDEBAR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9011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wyer Bio (Second Page) No Sideb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
        <p:nvSpPr>
          <p:cNvPr id="26" name="Text Placeholder 18">
            <a:extLst>
              <a:ext uri="{FF2B5EF4-FFF2-40B4-BE49-F238E27FC236}">
                <a16:creationId xmlns:a16="http://schemas.microsoft.com/office/drawing/2014/main" id="{30E6B5EA-1F20-472C-9298-BC03DC3482E1}"/>
              </a:ext>
            </a:extLst>
          </p:cNvPr>
          <p:cNvSpPr>
            <a:spLocks noGrp="1"/>
          </p:cNvSpPr>
          <p:nvPr>
            <p:ph type="body" sz="quarter" idx="21" hasCustomPrompt="1"/>
          </p:nvPr>
        </p:nvSpPr>
        <p:spPr>
          <a:xfrm>
            <a:off x="630790" y="1022350"/>
            <a:ext cx="7884560" cy="5073650"/>
          </a:xfrm>
        </p:spPr>
        <p:txBody>
          <a:bodyPr lIns="0" rIns="0" numCol="2" spcCol="320040"/>
          <a:lstStyle>
            <a:lvl1pPr marL="0" indent="0">
              <a:lnSpc>
                <a:spcPct val="110000"/>
              </a:lnSpc>
              <a:spcBef>
                <a:spcPts val="0"/>
              </a:spcBef>
              <a:spcAft>
                <a:spcPts val="450"/>
              </a:spcAft>
              <a:buFont typeface="Arial" panose="020B0604020202020204" pitchFamily="34" charset="0"/>
              <a:buNone/>
              <a:defRPr sz="675">
                <a:solidFill>
                  <a:srgbClr val="000000"/>
                </a:solidFill>
              </a:defRPr>
            </a:lvl1pPr>
            <a:lvl2pPr marL="209550" indent="-78581">
              <a:buFont typeface="Arial" panose="020B0604020202020204" pitchFamily="34" charset="0"/>
              <a:buChar char="•"/>
              <a:defRPr sz="825"/>
            </a:lvl2pPr>
            <a:lvl3pPr marL="342900" indent="0">
              <a:buFont typeface="Arial" panose="020B0604020202020204" pitchFamily="34" charset="0"/>
              <a:buNone/>
              <a:defRPr sz="825"/>
            </a:lvl3pPr>
            <a:lvl4pPr marL="813197" indent="0">
              <a:buFont typeface="Arial" panose="020B0604020202020204" pitchFamily="34" charset="0"/>
              <a:buNone/>
              <a:defRPr/>
            </a:lvl4pPr>
            <a:lvl5pPr marL="1067991" indent="0">
              <a:buFont typeface="Arial" panose="020B0604020202020204" pitchFamily="34" charset="0"/>
              <a:buNone/>
              <a:defRPr/>
            </a:lvl5pPr>
          </a:lstStyle>
          <a:p>
            <a:pPr lvl="0"/>
            <a:r>
              <a:rPr lang="en-US" dirty="0"/>
              <a:t>Click to edit lawyer’s bio</a:t>
            </a:r>
          </a:p>
        </p:txBody>
      </p:sp>
    </p:spTree>
    <p:extLst>
      <p:ext uri="{BB962C8B-B14F-4D97-AF65-F5344CB8AC3E}">
        <p14:creationId xmlns:p14="http://schemas.microsoft.com/office/powerpoint/2010/main" val="1433872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5176-C77A-4ECC-B6C4-D5420938B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7E42-EC14-4852-8B1E-189760FBBDCA}"/>
              </a:ext>
            </a:extLst>
          </p:cNvPr>
          <p:cNvSpPr>
            <a:spLocks noGrp="1"/>
          </p:cNvSpPr>
          <p:nvPr>
            <p:ph idx="1"/>
          </p:nvPr>
        </p:nvSpPr>
        <p:spPr>
          <a:xfrm>
            <a:off x="628651" y="1825626"/>
            <a:ext cx="7886699" cy="400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87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0561"/>
            <a:ext cx="5119778" cy="3047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7BB67AFE-C33A-423B-A26F-8537E4AF5868}"/>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0E0E8BF2-777C-4414-BB09-8E0BB1DEBC8A}"/>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7E7D72A9-9F17-4A53-B74C-E9EC95066283}"/>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838557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C38B1-9D6F-4F10-B1A0-03BA36616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3609355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75B2-6E5E-4E4A-81C1-54722A9D9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Footer Placeholder 2">
            <a:extLst>
              <a:ext uri="{FF2B5EF4-FFF2-40B4-BE49-F238E27FC236}">
                <a16:creationId xmlns:a16="http://schemas.microsoft.com/office/drawing/2014/main" id="{493C61CB-D1B0-4F63-852F-B8CDFF96C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2037DC-FC46-4678-8D1F-FF91E9DAE0F2}"/>
              </a:ext>
            </a:extLst>
          </p:cNvPr>
          <p:cNvSpPr>
            <a:spLocks noGrp="1"/>
          </p:cNvSpPr>
          <p:nvPr>
            <p:ph type="sldNum" sz="quarter" idx="12"/>
          </p:nvPr>
        </p:nvSpPr>
        <p:spPr/>
        <p:txBody>
          <a:bodyPr/>
          <a:lstStyle/>
          <a:p>
            <a:fld id="{3487E17C-00F2-43F7-9117-163ACF173A2A}" type="slidenum">
              <a:rPr lang="en-US" smtClean="0"/>
              <a:t>‹#›</a:t>
            </a:fld>
            <a:endParaRPr lang="en-US"/>
          </a:p>
        </p:txBody>
      </p:sp>
    </p:spTree>
    <p:extLst>
      <p:ext uri="{BB962C8B-B14F-4D97-AF65-F5344CB8AC3E}">
        <p14:creationId xmlns:p14="http://schemas.microsoft.com/office/powerpoint/2010/main" val="3550237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2FAD4538-E6C0-4130-8563-5A0CE1C7B41F}"/>
              </a:ext>
            </a:extLst>
          </p:cNvPr>
          <p:cNvSpPr txBox="1">
            <a:spLocks noChangeArrowheads="1"/>
          </p:cNvSpPr>
          <p:nvPr/>
        </p:nvSpPr>
        <p:spPr bwMode="auto">
          <a:xfrm>
            <a:off x="0" y="6477000"/>
            <a:ext cx="2400300" cy="381000"/>
          </a:xfrm>
          <a:prstGeom prst="rect">
            <a:avLst/>
          </a:prstGeom>
          <a:noFill/>
          <a:ln w="9525">
            <a:noFill/>
            <a:miter lim="800000"/>
            <a:headEnd/>
            <a:tailEnd/>
          </a:ln>
          <a:effectLst/>
        </p:spPr>
        <p:txBody>
          <a:bodyPr wrap="none" lIns="329184" tIns="0" rIns="0" bIns="6858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525" baseline="0" dirty="0">
                <a:solidFill>
                  <a:schemeClr val="tx1"/>
                </a:solidFill>
                <a:ea typeface="ＭＳ Ｐゴシック" pitchFamily="1" charset="-128"/>
                <a:cs typeface="+mn-cs"/>
              </a:rPr>
              <a:t>© 2021 Haynes and Boone, LLP</a:t>
            </a:r>
          </a:p>
        </p:txBody>
      </p:sp>
      <p:pic>
        <p:nvPicPr>
          <p:cNvPr id="5" name="Picture 4">
            <a:extLst>
              <a:ext uri="{FF2B5EF4-FFF2-40B4-BE49-F238E27FC236}">
                <a16:creationId xmlns:a16="http://schemas.microsoft.com/office/drawing/2014/main" id="{0156829B-88BC-4255-8D9F-2EC285989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2" y="2698112"/>
            <a:ext cx="5663609" cy="786612"/>
          </a:xfrm>
          <a:prstGeom prst="rect">
            <a:avLst/>
          </a:prstGeom>
        </p:spPr>
      </p:pic>
    </p:spTree>
    <p:extLst>
      <p:ext uri="{BB962C8B-B14F-4D97-AF65-F5344CB8AC3E}">
        <p14:creationId xmlns:p14="http://schemas.microsoft.com/office/powerpoint/2010/main" val="139456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Closing">
    <p:bg>
      <p:bgRef idx="1001">
        <a:schemeClr val="bg2"/>
      </p:bgRef>
    </p:bg>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2FAD4538-E6C0-4130-8563-5A0CE1C7B41F}"/>
              </a:ext>
            </a:extLst>
          </p:cNvPr>
          <p:cNvSpPr txBox="1">
            <a:spLocks noChangeArrowheads="1"/>
          </p:cNvSpPr>
          <p:nvPr/>
        </p:nvSpPr>
        <p:spPr bwMode="auto">
          <a:xfrm>
            <a:off x="0" y="6477000"/>
            <a:ext cx="2400300" cy="381000"/>
          </a:xfrm>
          <a:prstGeom prst="rect">
            <a:avLst/>
          </a:prstGeom>
          <a:noFill/>
          <a:ln w="9525">
            <a:noFill/>
            <a:miter lim="800000"/>
            <a:headEnd/>
            <a:tailEnd/>
          </a:ln>
          <a:effectLst/>
        </p:spPr>
        <p:txBody>
          <a:bodyPr wrap="none" lIns="329184" tIns="0" rIns="0" bIns="6858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525" baseline="0" dirty="0">
                <a:solidFill>
                  <a:schemeClr val="tx1"/>
                </a:solidFill>
                <a:ea typeface="ＭＳ Ｐゴシック" pitchFamily="1" charset="-128"/>
                <a:cs typeface="+mn-cs"/>
              </a:rPr>
              <a:t>© 2021 Haynes and Boone, LLP</a:t>
            </a:r>
          </a:p>
        </p:txBody>
      </p:sp>
      <p:pic>
        <p:nvPicPr>
          <p:cNvPr id="5" name="Picture 4">
            <a:extLst>
              <a:ext uri="{FF2B5EF4-FFF2-40B4-BE49-F238E27FC236}">
                <a16:creationId xmlns:a16="http://schemas.microsoft.com/office/drawing/2014/main" id="{2B2B5D19-185A-47CA-9779-779D65B023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2" y="2698112"/>
            <a:ext cx="5663609" cy="786612"/>
          </a:xfrm>
          <a:prstGeom prst="rect">
            <a:avLst/>
          </a:prstGeom>
        </p:spPr>
      </p:pic>
    </p:spTree>
    <p:extLst>
      <p:ext uri="{BB962C8B-B14F-4D97-AF65-F5344CB8AC3E}">
        <p14:creationId xmlns:p14="http://schemas.microsoft.com/office/powerpoint/2010/main" val="310866196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Closing">
    <p:bg>
      <p:bgRef idx="1001">
        <a:schemeClr val="bg2"/>
      </p:bgRef>
    </p:bg>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2FAD4538-E6C0-4130-8563-5A0CE1C7B41F}"/>
              </a:ext>
            </a:extLst>
          </p:cNvPr>
          <p:cNvSpPr txBox="1">
            <a:spLocks noChangeArrowheads="1"/>
          </p:cNvSpPr>
          <p:nvPr/>
        </p:nvSpPr>
        <p:spPr bwMode="auto">
          <a:xfrm>
            <a:off x="0" y="6477000"/>
            <a:ext cx="2400300" cy="381000"/>
          </a:xfrm>
          <a:prstGeom prst="rect">
            <a:avLst/>
          </a:prstGeom>
          <a:noFill/>
          <a:ln w="9525">
            <a:noFill/>
            <a:miter lim="800000"/>
            <a:headEnd/>
            <a:tailEnd/>
          </a:ln>
          <a:effectLst/>
        </p:spPr>
        <p:txBody>
          <a:bodyPr wrap="none" lIns="329184" tIns="0" rIns="0" bIns="6858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525" baseline="0" dirty="0">
                <a:solidFill>
                  <a:schemeClr val="tx1"/>
                </a:solidFill>
                <a:ea typeface="ＭＳ Ｐゴシック" pitchFamily="1" charset="-128"/>
                <a:cs typeface="+mn-cs"/>
              </a:rPr>
              <a:t>© 2021 Haynes and Boone, LLP</a:t>
            </a:r>
          </a:p>
        </p:txBody>
      </p:sp>
      <p:pic>
        <p:nvPicPr>
          <p:cNvPr id="6" name="Picture 5">
            <a:extLst>
              <a:ext uri="{FF2B5EF4-FFF2-40B4-BE49-F238E27FC236}">
                <a16:creationId xmlns:a16="http://schemas.microsoft.com/office/drawing/2014/main" id="{FDF51D82-8185-433A-8410-95AB0116A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6" y="2694763"/>
            <a:ext cx="5663610" cy="786613"/>
          </a:xfrm>
          <a:prstGeom prst="rect">
            <a:avLst/>
          </a:prstGeom>
        </p:spPr>
      </p:pic>
    </p:spTree>
    <p:extLst>
      <p:ext uri="{BB962C8B-B14F-4D97-AF65-F5344CB8AC3E}">
        <p14:creationId xmlns:p14="http://schemas.microsoft.com/office/powerpoint/2010/main" val="358697708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81354B5-A371-48A6-8A29-BDD3443F3A6C}"/>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5" name="Rectangle 14">
            <a:extLst>
              <a:ext uri="{FF2B5EF4-FFF2-40B4-BE49-F238E27FC236}">
                <a16:creationId xmlns:a16="http://schemas.microsoft.com/office/drawing/2014/main" id="{1E058FAB-D0B1-4164-AE99-CBAFB6B59AA8}"/>
              </a:ext>
            </a:extLst>
          </p:cNvPr>
          <p:cNvSpPr/>
          <p:nvPr/>
        </p:nvSpPr>
        <p:spPr>
          <a:xfrm>
            <a:off x="0" y="1757916"/>
            <a:ext cx="5119778" cy="304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8" name="Title Placeholder 1">
            <a:extLst>
              <a:ext uri="{FF2B5EF4-FFF2-40B4-BE49-F238E27FC236}">
                <a16:creationId xmlns:a16="http://schemas.microsoft.com/office/drawing/2014/main" id="{2D942A8B-B062-4DB9-BF50-E0A095A595DF}"/>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0" name="Content Placeholder 22">
            <a:extLst>
              <a:ext uri="{FF2B5EF4-FFF2-40B4-BE49-F238E27FC236}">
                <a16:creationId xmlns:a16="http://schemas.microsoft.com/office/drawing/2014/main" id="{9EAD2340-DED0-4B29-9C3C-78BA8CA21471}"/>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995553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1.</a:t>
            </a:r>
          </a:p>
        </p:txBody>
      </p:sp>
      <p:sp>
        <p:nvSpPr>
          <p:cNvPr id="14" name="Text Placeholder 13">
            <a:extLst>
              <a:ext uri="{FF2B5EF4-FFF2-40B4-BE49-F238E27FC236}">
                <a16:creationId xmlns:a16="http://schemas.microsoft.com/office/drawing/2014/main" id="{F26143D2-FF05-42C7-A498-D33AC5E4A58E}"/>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16368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2.</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06ABD2BC-D27C-40DE-95AF-09F480A68AB8}"/>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1875852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3.</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94464583-A5E8-416E-A568-8C352242AA00}"/>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3684715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4.</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B34ACB84-F9B6-4145-8810-664E8D7D73F3}"/>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7982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0561"/>
            <a:ext cx="5119778" cy="3047229"/>
          </a:xfrm>
          <a:prstGeom prst="rect">
            <a:avLst/>
          </a:prstGeom>
          <a:solidFill>
            <a:srgbClr val="CED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FDFF8786-1F83-4031-A189-40ECFC118D46}"/>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05F4A6AA-1CED-4BD3-B420-3690B20362E8}"/>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029C747E-C8E2-423B-AE2B-41AC056F4E31}"/>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2288478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5.</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A2514702-D3DC-4F8C-B16C-2A956108D600}"/>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563320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6.</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F1DF28A2-2A88-4C89-B67D-5351E57C953F}"/>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2756722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7.</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FA6F2FD9-2462-4260-9981-FE21983F4A58}"/>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1029797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8.</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7797DB49-79F1-46B1-A493-625106BAFA30}"/>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2290255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9.</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0EF073EA-82A1-4948-AEF5-0D18A78032A2}"/>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3491273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BED480-CC4C-4289-B223-0625D3DD6F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A47908-5C84-48A3-B2E0-5FCE6480BFD2}"/>
              </a:ext>
            </a:extLst>
          </p:cNvPr>
          <p:cNvSpPr>
            <a:spLocks noGrp="1"/>
          </p:cNvSpPr>
          <p:nvPr>
            <p:ph type="sldNum" sz="quarter" idx="12"/>
          </p:nvPr>
        </p:nvSpPr>
        <p:spPr>
          <a:xfrm>
            <a:off x="6457950" y="6356351"/>
            <a:ext cx="2057400" cy="365125"/>
          </a:xfrm>
          <a:prstGeom prst="rect">
            <a:avLst/>
          </a:prstGeom>
        </p:spPr>
        <p:txBody>
          <a:bodyPr/>
          <a:lstStyle/>
          <a:p>
            <a:fld id="{09980941-FABB-4EDC-9CD4-EF51650325C8}" type="slidenum">
              <a:rPr lang="en-US" smtClean="0"/>
              <a:t>‹#›</a:t>
            </a:fld>
            <a:endParaRPr lang="en-US"/>
          </a:p>
        </p:txBody>
      </p:sp>
      <p:sp>
        <p:nvSpPr>
          <p:cNvPr id="12" name="Title Placeholder 1">
            <a:extLst>
              <a:ext uri="{FF2B5EF4-FFF2-40B4-BE49-F238E27FC236}">
                <a16:creationId xmlns:a16="http://schemas.microsoft.com/office/drawing/2014/main" id="{10E7E81E-3E71-432C-A7B0-143F69F6E74C}"/>
              </a:ext>
            </a:extLst>
          </p:cNvPr>
          <p:cNvSpPr txBox="1">
            <a:spLocks/>
          </p:cNvSpPr>
          <p:nvPr/>
        </p:nvSpPr>
        <p:spPr>
          <a:xfrm>
            <a:off x="0" y="1371600"/>
            <a:ext cx="2966484" cy="1920947"/>
          </a:xfrm>
          <a:prstGeom prst="rect">
            <a:avLst/>
          </a:prstGeom>
        </p:spPr>
        <p:txBody>
          <a:bodyPr vert="horz" lIns="51435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dirty="0">
                <a:latin typeface="Poppins" panose="00000500000000000000" pitchFamily="50" charset="0"/>
                <a:cs typeface="Poppins" panose="00000500000000000000" pitchFamily="50" charset="0"/>
              </a:rPr>
              <a:t>10.</a:t>
            </a:r>
          </a:p>
        </p:txBody>
      </p:sp>
      <p:sp>
        <p:nvSpPr>
          <p:cNvPr id="16" name="Text Placeholder 15">
            <a:extLst>
              <a:ext uri="{FF2B5EF4-FFF2-40B4-BE49-F238E27FC236}">
                <a16:creationId xmlns:a16="http://schemas.microsoft.com/office/drawing/2014/main" id="{BCACA0E4-D3B1-4417-AFCD-4AF163671A14}"/>
              </a:ext>
            </a:extLst>
          </p:cNvPr>
          <p:cNvSpPr>
            <a:spLocks noGrp="1"/>
          </p:cNvSpPr>
          <p:nvPr>
            <p:ph type="body" sz="quarter" idx="14"/>
          </p:nvPr>
        </p:nvSpPr>
        <p:spPr>
          <a:xfrm>
            <a:off x="1" y="3013075"/>
            <a:ext cx="3028950" cy="2898627"/>
          </a:xfrm>
          <a:prstGeom prst="rect">
            <a:avLst/>
          </a:prstGeom>
        </p:spPr>
        <p:txBody>
          <a:bodyPr lIns="68580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7" name="Text Placeholder 13">
            <a:extLst>
              <a:ext uri="{FF2B5EF4-FFF2-40B4-BE49-F238E27FC236}">
                <a16:creationId xmlns:a16="http://schemas.microsoft.com/office/drawing/2014/main" id="{28B7C57F-E27A-45EC-AC68-6D38DE8CC27C}"/>
              </a:ext>
            </a:extLst>
          </p:cNvPr>
          <p:cNvSpPr>
            <a:spLocks noGrp="1"/>
          </p:cNvSpPr>
          <p:nvPr>
            <p:ph type="body" sz="quarter" idx="13"/>
          </p:nvPr>
        </p:nvSpPr>
        <p:spPr>
          <a:xfrm>
            <a:off x="3237614" y="751367"/>
            <a:ext cx="5128880" cy="5160334"/>
          </a:xfrm>
          <a:prstGeom prst="rect">
            <a:avLst/>
          </a:prstGeom>
        </p:spPr>
        <p:txBody>
          <a:bodyPr/>
          <a:lstStyle>
            <a:lvl1pPr marL="0" indent="0">
              <a:buNone/>
              <a:defRPr sz="1800"/>
            </a:lvl1pPr>
            <a:lvl2pPr>
              <a:defRPr sz="1500"/>
            </a:lvl2pPr>
            <a:lvl3pPr>
              <a:defRPr sz="135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421362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5110"/>
            <a:ext cx="5119778" cy="3042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2ADAFCE3-A4E4-4A02-AE96-1B5655D77BCA}"/>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7F90BABD-396E-46FF-A532-ACBFDA51252A}"/>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72C9C4F2-4DA1-40D2-93F1-1C6F240D9E08}"/>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47612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9660"/>
            <a:ext cx="5119778" cy="3038130"/>
          </a:xfrm>
          <a:prstGeom prst="rect">
            <a:avLst/>
          </a:prstGeom>
          <a:solidFill>
            <a:srgbClr val="B8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9F47F270-7F9E-49F3-937A-2EFDD931D46B}"/>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36D08999-8D60-407E-855B-E479203E9C18}"/>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718E64A2-86E3-40E3-9638-B6FDC1AEFA3F}"/>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77004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5110"/>
            <a:ext cx="5119778" cy="3042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939097D2-B292-4035-BF48-75B2EC384999}"/>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07E42CAB-0023-4E6D-99AE-B3407642C09A}"/>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3E9F8006-1643-41C1-92A8-410EC9915A21}"/>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414931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60561"/>
            <a:ext cx="5119778" cy="3047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2DB0F1F5-1A8B-4FF0-8A3B-C686E1AB4A78}"/>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23CC6A1E-60C4-441D-860D-8D7DF201088E}"/>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AAFC55F8-C8F4-4A61-9A63-DB35419B3924}"/>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329115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058FAB-D0B1-4164-AE99-CBAFB6B59AA8}"/>
              </a:ext>
            </a:extLst>
          </p:cNvPr>
          <p:cNvSpPr/>
          <p:nvPr/>
        </p:nvSpPr>
        <p:spPr>
          <a:xfrm>
            <a:off x="0" y="1756013"/>
            <a:ext cx="5119778" cy="3051778"/>
          </a:xfrm>
          <a:prstGeom prst="rect">
            <a:avLst/>
          </a:prstGeom>
          <a:solidFill>
            <a:srgbClr val="F7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3" name="Content Placeholder 22">
            <a:extLst>
              <a:ext uri="{FF2B5EF4-FFF2-40B4-BE49-F238E27FC236}">
                <a16:creationId xmlns:a16="http://schemas.microsoft.com/office/drawing/2014/main" id="{BDD8D0F4-3CFC-4204-975E-9FBF80FE9593}"/>
              </a:ext>
            </a:extLst>
          </p:cNvPr>
          <p:cNvSpPr>
            <a:spLocks noGrp="1"/>
          </p:cNvSpPr>
          <p:nvPr>
            <p:ph sz="quarter" idx="14" hasCustomPrompt="1"/>
          </p:nvPr>
        </p:nvSpPr>
        <p:spPr>
          <a:xfrm>
            <a:off x="628650" y="5245797"/>
            <a:ext cx="2718399" cy="454025"/>
          </a:xfrm>
          <a:prstGeom prst="rect">
            <a:avLst/>
          </a:prstGeom>
        </p:spPr>
        <p:txBody>
          <a:bodyPr/>
          <a:lstStyle>
            <a:lvl1pPr marL="0" indent="0">
              <a:buNone/>
              <a:defRPr sz="1500">
                <a:solidFill>
                  <a:srgbClr val="000000"/>
                </a:solidFill>
              </a:defRPr>
            </a:lvl1pPr>
          </a:lstStyle>
          <a:p>
            <a:pPr lvl="0"/>
            <a:r>
              <a:rPr lang="en-US" dirty="0"/>
              <a:t>Lawyer Name Here</a:t>
            </a:r>
          </a:p>
        </p:txBody>
      </p:sp>
      <p:sp>
        <p:nvSpPr>
          <p:cNvPr id="25" name="Rectangle 24">
            <a:extLst>
              <a:ext uri="{FF2B5EF4-FFF2-40B4-BE49-F238E27FC236}">
                <a16:creationId xmlns:a16="http://schemas.microsoft.com/office/drawing/2014/main" id="{BD19CC10-68EC-408B-A1A0-1E1C64B54104}"/>
              </a:ext>
            </a:extLst>
          </p:cNvPr>
          <p:cNvSpPr/>
          <p:nvPr/>
        </p:nvSpPr>
        <p:spPr>
          <a:xfrm>
            <a:off x="711680" y="5699822"/>
            <a:ext cx="483079"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2">
            <a:extLst>
              <a:ext uri="{FF2B5EF4-FFF2-40B4-BE49-F238E27FC236}">
                <a16:creationId xmlns:a16="http://schemas.microsoft.com/office/drawing/2014/main" id="{7ED1756F-EE77-4AEC-89C4-0B41EEBBB65C}"/>
              </a:ext>
            </a:extLst>
          </p:cNvPr>
          <p:cNvSpPr>
            <a:spLocks noGrp="1"/>
          </p:cNvSpPr>
          <p:nvPr>
            <p:ph sz="quarter" idx="15" hasCustomPrompt="1"/>
          </p:nvPr>
        </p:nvSpPr>
        <p:spPr>
          <a:xfrm>
            <a:off x="628650" y="5847082"/>
            <a:ext cx="2718399" cy="454025"/>
          </a:xfrm>
          <a:prstGeom prst="rect">
            <a:avLst/>
          </a:prstGeom>
        </p:spPr>
        <p:txBody>
          <a:bodyPr/>
          <a:lstStyle>
            <a:lvl1pPr marL="0" indent="0">
              <a:buNone/>
              <a:defRPr sz="1350">
                <a:solidFill>
                  <a:schemeClr val="tx2"/>
                </a:solidFill>
              </a:defRPr>
            </a:lvl1pPr>
          </a:lstStyle>
          <a:p>
            <a:pPr lvl="0"/>
            <a:r>
              <a:rPr lang="en-US" dirty="0"/>
              <a:t>Date</a:t>
            </a:r>
          </a:p>
        </p:txBody>
      </p:sp>
      <p:sp>
        <p:nvSpPr>
          <p:cNvPr id="9" name="Picture Placeholder 20">
            <a:extLst>
              <a:ext uri="{FF2B5EF4-FFF2-40B4-BE49-F238E27FC236}">
                <a16:creationId xmlns:a16="http://schemas.microsoft.com/office/drawing/2014/main" id="{FA891D72-9A04-4C72-928D-FCF753C64921}"/>
              </a:ext>
            </a:extLst>
          </p:cNvPr>
          <p:cNvSpPr>
            <a:spLocks noGrp="1"/>
          </p:cNvSpPr>
          <p:nvPr>
            <p:ph type="pic" sz="quarter" idx="13"/>
          </p:nvPr>
        </p:nvSpPr>
        <p:spPr>
          <a:xfrm>
            <a:off x="4459856" y="685800"/>
            <a:ext cx="4378154" cy="5486400"/>
          </a:xfrm>
          <a:custGeom>
            <a:avLst/>
            <a:gdLst>
              <a:gd name="connsiteX0" fmla="*/ 0 w 5837538"/>
              <a:gd name="connsiteY0" fmla="*/ 0 h 5835725"/>
              <a:gd name="connsiteX1" fmla="*/ 5837538 w 5837538"/>
              <a:gd name="connsiteY1" fmla="*/ 0 h 5835725"/>
              <a:gd name="connsiteX2" fmla="*/ 5837538 w 5837538"/>
              <a:gd name="connsiteY2" fmla="*/ 5457558 h 5835725"/>
              <a:gd name="connsiteX3" fmla="*/ 3702588 w 5837538"/>
              <a:gd name="connsiteY3" fmla="*/ 5835725 h 5835725"/>
              <a:gd name="connsiteX4" fmla="*/ 0 w 5837538"/>
              <a:gd name="connsiteY4" fmla="*/ 5835725 h 5835725"/>
              <a:gd name="connsiteX5" fmla="*/ 0 w 5837538"/>
              <a:gd name="connsiteY5" fmla="*/ 4392464 h 5835725"/>
              <a:gd name="connsiteX6" fmla="*/ 879895 w 5837538"/>
              <a:gd name="connsiteY6" fmla="*/ 4392464 h 5835725"/>
              <a:gd name="connsiteX7" fmla="*/ 879895 w 5837538"/>
              <a:gd name="connsiteY7" fmla="*/ 1143181 h 5835725"/>
              <a:gd name="connsiteX8" fmla="*/ 0 w 5837538"/>
              <a:gd name="connsiteY8" fmla="*/ 1143181 h 583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538" h="5835725">
                <a:moveTo>
                  <a:pt x="0" y="0"/>
                </a:moveTo>
                <a:lnTo>
                  <a:pt x="5837538" y="0"/>
                </a:lnTo>
                <a:lnTo>
                  <a:pt x="5837538" y="5457558"/>
                </a:lnTo>
                <a:lnTo>
                  <a:pt x="3702588" y="5835725"/>
                </a:lnTo>
                <a:lnTo>
                  <a:pt x="0" y="5835725"/>
                </a:lnTo>
                <a:lnTo>
                  <a:pt x="0" y="4392464"/>
                </a:lnTo>
                <a:lnTo>
                  <a:pt x="879895" y="4392464"/>
                </a:lnTo>
                <a:lnTo>
                  <a:pt x="879895" y="1143181"/>
                </a:lnTo>
                <a:lnTo>
                  <a:pt x="0" y="1143181"/>
                </a:lnTo>
                <a:close/>
              </a:path>
            </a:pathLst>
          </a:custGeom>
          <a:solidFill>
            <a:schemeClr val="bg1">
              <a:lumMod val="95000"/>
            </a:schemeClr>
          </a:solidFill>
        </p:spPr>
        <p:txBody>
          <a:bodyPr wrap="square">
            <a:noAutofit/>
          </a:bodyPr>
          <a:lstStyle/>
          <a:p>
            <a:r>
              <a:rPr lang="en-US" dirty="0"/>
              <a:t>Click icon to add picture</a:t>
            </a:r>
          </a:p>
        </p:txBody>
      </p:sp>
      <p:sp>
        <p:nvSpPr>
          <p:cNvPr id="11" name="Title Placeholder 1">
            <a:extLst>
              <a:ext uri="{FF2B5EF4-FFF2-40B4-BE49-F238E27FC236}">
                <a16:creationId xmlns:a16="http://schemas.microsoft.com/office/drawing/2014/main" id="{F8334E7C-F1A9-4144-9F2B-56D2B53B9A07}"/>
              </a:ext>
            </a:extLst>
          </p:cNvPr>
          <p:cNvSpPr>
            <a:spLocks noGrp="1"/>
          </p:cNvSpPr>
          <p:nvPr>
            <p:ph type="title"/>
          </p:nvPr>
        </p:nvSpPr>
        <p:spPr>
          <a:xfrm>
            <a:off x="511691" y="2760986"/>
            <a:ext cx="4166634" cy="1428233"/>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2">
            <a:extLst>
              <a:ext uri="{FF2B5EF4-FFF2-40B4-BE49-F238E27FC236}">
                <a16:creationId xmlns:a16="http://schemas.microsoft.com/office/drawing/2014/main" id="{0223CF0F-5D75-486C-B72B-BDB88EDC69DA}"/>
              </a:ext>
            </a:extLst>
          </p:cNvPr>
          <p:cNvSpPr>
            <a:spLocks noGrp="1"/>
          </p:cNvSpPr>
          <p:nvPr>
            <p:ph sz="quarter" idx="16" hasCustomPrompt="1"/>
          </p:nvPr>
        </p:nvSpPr>
        <p:spPr>
          <a:xfrm>
            <a:off x="511691" y="2134902"/>
            <a:ext cx="4166634" cy="454025"/>
          </a:xfrm>
          <a:prstGeom prst="rect">
            <a:avLst/>
          </a:prstGeom>
        </p:spPr>
        <p:txBody>
          <a:bodyPr/>
          <a:lstStyle>
            <a:lvl1pPr marL="0" indent="0">
              <a:buNone/>
              <a:defRPr sz="1200" cap="all" spc="113" baseline="0">
                <a:solidFill>
                  <a:schemeClr val="bg2"/>
                </a:solidFill>
              </a:defRPr>
            </a:lvl1pPr>
          </a:lstStyle>
          <a:p>
            <a:pPr lvl="0"/>
            <a:r>
              <a:rPr lang="en-US" dirty="0"/>
              <a:t>PRACTICE GROUP</a:t>
            </a:r>
          </a:p>
        </p:txBody>
      </p:sp>
    </p:spTree>
    <p:extLst>
      <p:ext uri="{BB962C8B-B14F-4D97-AF65-F5344CB8AC3E}">
        <p14:creationId xmlns:p14="http://schemas.microsoft.com/office/powerpoint/2010/main" val="144172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868986-9CFD-4D51-8F46-18CB41CDD41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42442" b="80797"/>
          <a:stretch/>
        </p:blipFill>
        <p:spPr>
          <a:xfrm>
            <a:off x="0" y="0"/>
            <a:ext cx="6237767" cy="1170636"/>
          </a:xfrm>
          <a:prstGeom prst="rect">
            <a:avLst/>
          </a:prstGeom>
        </p:spPr>
      </p:pic>
      <p:pic>
        <p:nvPicPr>
          <p:cNvPr id="7" name="Picture 6">
            <a:extLst>
              <a:ext uri="{FF2B5EF4-FFF2-40B4-BE49-F238E27FC236}">
                <a16:creationId xmlns:a16="http://schemas.microsoft.com/office/drawing/2014/main" id="{84092D33-B098-4CEF-973B-EF1E7DEC3BF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7965" t="81964"/>
          <a:stretch/>
        </p:blipFill>
        <p:spPr>
          <a:xfrm>
            <a:off x="3504806" y="5758515"/>
            <a:ext cx="5639194" cy="1099485"/>
          </a:xfrm>
          <a:prstGeom prst="rect">
            <a:avLst/>
          </a:prstGeom>
        </p:spPr>
      </p:pic>
    </p:spTree>
    <p:extLst>
      <p:ext uri="{BB962C8B-B14F-4D97-AF65-F5344CB8AC3E}">
        <p14:creationId xmlns:p14="http://schemas.microsoft.com/office/powerpoint/2010/main" val="303764674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2" r:id="rId12"/>
  </p:sldLayoutIdLst>
  <p:txStyles>
    <p:titleStyle>
      <a:lvl1pPr algn="l" defTabSz="685800" rtl="0" eaLnBrk="1" latinLnBrk="0" hangingPunct="1">
        <a:lnSpc>
          <a:spcPct val="90000"/>
        </a:lnSpc>
        <a:spcBef>
          <a:spcPct val="0"/>
        </a:spcBef>
        <a:buNone/>
        <a:defRPr sz="3000"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0ED-6F2E-4112-A20A-2567BD1A928C}"/>
              </a:ext>
            </a:extLst>
          </p:cNvPr>
          <p:cNvSpPr>
            <a:spLocks noGrp="1"/>
          </p:cNvSpPr>
          <p:nvPr>
            <p:ph type="title"/>
          </p:nvPr>
        </p:nvSpPr>
        <p:spPr>
          <a:xfrm>
            <a:off x="628650" y="381000"/>
            <a:ext cx="7886700" cy="13096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0855B1C-B8DC-4824-857B-5178C2BDCA51}"/>
              </a:ext>
            </a:extLst>
          </p:cNvPr>
          <p:cNvSpPr>
            <a:spLocks noGrp="1"/>
          </p:cNvSpPr>
          <p:nvPr>
            <p:ph type="body" idx="1"/>
          </p:nvPr>
        </p:nvSpPr>
        <p:spPr>
          <a:xfrm>
            <a:off x="628651" y="1825625"/>
            <a:ext cx="4841801"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CA489EF-0BC6-4956-AAD9-16D2418E901D}"/>
              </a:ext>
            </a:extLst>
          </p:cNvPr>
          <p:cNvSpPr>
            <a:spLocks noGrp="1"/>
          </p:cNvSpPr>
          <p:nvPr>
            <p:ph type="ftr" sz="quarter" idx="3"/>
          </p:nvPr>
        </p:nvSpPr>
        <p:spPr>
          <a:xfrm>
            <a:off x="2897372" y="6356351"/>
            <a:ext cx="4970721"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CF6FA39-CBFB-49BB-9EA0-C28EA609B920}"/>
              </a:ext>
            </a:extLst>
          </p:cNvPr>
          <p:cNvSpPr>
            <a:spLocks noGrp="1"/>
          </p:cNvSpPr>
          <p:nvPr>
            <p:ph type="sldNum" sz="quarter" idx="4"/>
          </p:nvPr>
        </p:nvSpPr>
        <p:spPr>
          <a:xfrm>
            <a:off x="8151962" y="6356351"/>
            <a:ext cx="363388" cy="365125"/>
          </a:xfrm>
          <a:prstGeom prst="rect">
            <a:avLst/>
          </a:prstGeom>
        </p:spPr>
        <p:txBody>
          <a:bodyPr vert="horz" lIns="0" tIns="45720" rIns="0" bIns="45720" rtlCol="0" anchor="ctr"/>
          <a:lstStyle>
            <a:lvl1pPr algn="r">
              <a:defRPr sz="900">
                <a:solidFill>
                  <a:schemeClr val="tx2"/>
                </a:solidFill>
              </a:defRPr>
            </a:lvl1pPr>
          </a:lstStyle>
          <a:p>
            <a:fld id="{3487E17C-00F2-43F7-9117-163ACF173A2A}" type="slidenum">
              <a:rPr lang="en-US" smtClean="0"/>
              <a:pPr/>
              <a:t>‹#›</a:t>
            </a:fld>
            <a:endParaRPr lang="en-US" dirty="0"/>
          </a:p>
        </p:txBody>
      </p:sp>
      <p:cxnSp>
        <p:nvCxnSpPr>
          <p:cNvPr id="8" name="Straight Connector 7">
            <a:extLst>
              <a:ext uri="{FF2B5EF4-FFF2-40B4-BE49-F238E27FC236}">
                <a16:creationId xmlns:a16="http://schemas.microsoft.com/office/drawing/2014/main" id="{52F9DF62-8A9D-4D3D-B8FE-025846289ADA}"/>
              </a:ext>
            </a:extLst>
          </p:cNvPr>
          <p:cNvCxnSpPr/>
          <p:nvPr/>
        </p:nvCxnSpPr>
        <p:spPr>
          <a:xfrm>
            <a:off x="628651" y="6176963"/>
            <a:ext cx="792524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6A354D3-4E47-491C-B467-A44E16FB6DC9}"/>
              </a:ext>
            </a:extLst>
          </p:cNvPr>
          <p:cNvPicPr>
            <a:picLocks noChangeAspect="1"/>
          </p:cNvPicPr>
          <p:nvPr userDrawn="1"/>
        </p:nvPicPr>
        <p:blipFill rotWithShape="1">
          <a:blip r:embed="rId25">
            <a:extLst>
              <a:ext uri="{28A0092B-C50C-407E-A947-70E740481C1C}">
                <a14:useLocalDpi xmlns:a14="http://schemas.microsoft.com/office/drawing/2010/main" val="0"/>
              </a:ext>
            </a:extLst>
          </a:blip>
          <a:srcRect l="3858" t="6250" r="70895" b="80797"/>
          <a:stretch/>
        </p:blipFill>
        <p:spPr>
          <a:xfrm>
            <a:off x="425302" y="6245253"/>
            <a:ext cx="1956392" cy="564611"/>
          </a:xfrm>
          <a:prstGeom prst="rect">
            <a:avLst/>
          </a:prstGeom>
        </p:spPr>
      </p:pic>
    </p:spTree>
    <p:extLst>
      <p:ext uri="{BB962C8B-B14F-4D97-AF65-F5344CB8AC3E}">
        <p14:creationId xmlns:p14="http://schemas.microsoft.com/office/powerpoint/2010/main" val="225637544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30"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34" r:id="rId23"/>
  </p:sldLayoutIdLst>
  <p:hf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9FB01E8-9F46-406D-9740-AF85F57D5712}"/>
              </a:ext>
            </a:extLst>
          </p:cNvPr>
          <p:cNvSpPr>
            <a:spLocks noGrp="1"/>
          </p:cNvSpPr>
          <p:nvPr>
            <p:ph type="ftr" sz="quarter" idx="3"/>
          </p:nvPr>
        </p:nvSpPr>
        <p:spPr>
          <a:xfrm>
            <a:off x="2897372" y="6356351"/>
            <a:ext cx="4970721"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10" name="Slide Number Placeholder 5">
            <a:extLst>
              <a:ext uri="{FF2B5EF4-FFF2-40B4-BE49-F238E27FC236}">
                <a16:creationId xmlns:a16="http://schemas.microsoft.com/office/drawing/2014/main" id="{BAD407CC-F77B-439B-AE69-9DF201900E28}"/>
              </a:ext>
            </a:extLst>
          </p:cNvPr>
          <p:cNvSpPr>
            <a:spLocks noGrp="1"/>
          </p:cNvSpPr>
          <p:nvPr>
            <p:ph type="sldNum" sz="quarter" idx="4"/>
          </p:nvPr>
        </p:nvSpPr>
        <p:spPr>
          <a:xfrm>
            <a:off x="8151962" y="6356351"/>
            <a:ext cx="363388" cy="365125"/>
          </a:xfrm>
          <a:prstGeom prst="rect">
            <a:avLst/>
          </a:prstGeom>
        </p:spPr>
        <p:txBody>
          <a:bodyPr vert="horz" lIns="0" tIns="45720" rIns="0" bIns="45720" rtlCol="0" anchor="ctr"/>
          <a:lstStyle>
            <a:lvl1pPr algn="r">
              <a:defRPr sz="900">
                <a:solidFill>
                  <a:schemeClr val="tx2"/>
                </a:solidFill>
              </a:defRPr>
            </a:lvl1pPr>
          </a:lstStyle>
          <a:p>
            <a:fld id="{3487E17C-00F2-43F7-9117-163ACF173A2A}" type="slidenum">
              <a:rPr lang="en-US" smtClean="0"/>
              <a:pPr/>
              <a:t>‹#›</a:t>
            </a:fld>
            <a:endParaRPr lang="en-US" dirty="0"/>
          </a:p>
        </p:txBody>
      </p:sp>
      <p:cxnSp>
        <p:nvCxnSpPr>
          <p:cNvPr id="11" name="Straight Connector 10">
            <a:extLst>
              <a:ext uri="{FF2B5EF4-FFF2-40B4-BE49-F238E27FC236}">
                <a16:creationId xmlns:a16="http://schemas.microsoft.com/office/drawing/2014/main" id="{DA735367-4771-447F-9818-555DC8C1894F}"/>
              </a:ext>
            </a:extLst>
          </p:cNvPr>
          <p:cNvCxnSpPr/>
          <p:nvPr/>
        </p:nvCxnSpPr>
        <p:spPr>
          <a:xfrm>
            <a:off x="628651" y="6176963"/>
            <a:ext cx="792524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C7DF966-CD65-4CB6-88A2-C4F572BD0AA0}"/>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858" t="6250" r="70895" b="80797"/>
          <a:stretch/>
        </p:blipFill>
        <p:spPr>
          <a:xfrm>
            <a:off x="446566" y="6245253"/>
            <a:ext cx="1956392" cy="564611"/>
          </a:xfrm>
          <a:prstGeom prst="rect">
            <a:avLst/>
          </a:prstGeom>
        </p:spPr>
      </p:pic>
    </p:spTree>
    <p:extLst>
      <p:ext uri="{BB962C8B-B14F-4D97-AF65-F5344CB8AC3E}">
        <p14:creationId xmlns:p14="http://schemas.microsoft.com/office/powerpoint/2010/main" val="2336944868"/>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8.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8FD54A-C8EB-49D9-96B1-1D25B51FB1C2}"/>
              </a:ext>
            </a:extLst>
          </p:cNvPr>
          <p:cNvSpPr>
            <a:spLocks noGrp="1"/>
          </p:cNvSpPr>
          <p:nvPr>
            <p:ph sz="quarter" idx="14"/>
          </p:nvPr>
        </p:nvSpPr>
        <p:spPr>
          <a:xfrm>
            <a:off x="628650" y="5245797"/>
            <a:ext cx="4363228" cy="454025"/>
          </a:xfrm>
        </p:spPr>
        <p:txBody>
          <a:bodyPr/>
          <a:lstStyle/>
          <a:p>
            <a:pPr algn="just"/>
            <a:r>
              <a:rPr lang="en-US" sz="1400" dirty="0"/>
              <a:t>By Kelli Norfleet, Ian Peck, and Jordan Chavez </a:t>
            </a:r>
          </a:p>
        </p:txBody>
      </p:sp>
      <p:sp>
        <p:nvSpPr>
          <p:cNvPr id="5" name="Content Placeholder 4">
            <a:extLst>
              <a:ext uri="{FF2B5EF4-FFF2-40B4-BE49-F238E27FC236}">
                <a16:creationId xmlns:a16="http://schemas.microsoft.com/office/drawing/2014/main" id="{25BF9EE7-EF14-468A-AAC9-64673FB5B9C6}"/>
              </a:ext>
            </a:extLst>
          </p:cNvPr>
          <p:cNvSpPr>
            <a:spLocks noGrp="1"/>
          </p:cNvSpPr>
          <p:nvPr>
            <p:ph sz="quarter" idx="15"/>
          </p:nvPr>
        </p:nvSpPr>
        <p:spPr/>
        <p:txBody>
          <a:bodyPr/>
          <a:lstStyle/>
          <a:p>
            <a:r>
              <a:rPr lang="en-US" dirty="0"/>
              <a:t>October 19, 2023</a:t>
            </a:r>
          </a:p>
        </p:txBody>
      </p:sp>
      <p:sp>
        <p:nvSpPr>
          <p:cNvPr id="7" name="Title 6">
            <a:extLst>
              <a:ext uri="{FF2B5EF4-FFF2-40B4-BE49-F238E27FC236}">
                <a16:creationId xmlns:a16="http://schemas.microsoft.com/office/drawing/2014/main" id="{6E6CF15F-45F8-4486-A06A-576334B69D14}"/>
              </a:ext>
            </a:extLst>
          </p:cNvPr>
          <p:cNvSpPr>
            <a:spLocks noGrp="1"/>
          </p:cNvSpPr>
          <p:nvPr>
            <p:ph type="title"/>
          </p:nvPr>
        </p:nvSpPr>
        <p:spPr>
          <a:xfrm>
            <a:off x="286222" y="2259400"/>
            <a:ext cx="4548824" cy="1911222"/>
          </a:xfrm>
        </p:spPr>
        <p:txBody>
          <a:bodyPr>
            <a:noAutofit/>
          </a:bodyPr>
          <a:lstStyle/>
          <a:p>
            <a:r>
              <a:rPr lang="en-US" sz="3600" dirty="0"/>
              <a:t>But Wait! </a:t>
            </a:r>
            <a:br>
              <a:rPr lang="en-US" sz="3600" dirty="0"/>
            </a:br>
            <a:r>
              <a:rPr lang="en-US" sz="3600" dirty="0"/>
              <a:t>There’s More? </a:t>
            </a:r>
            <a:br>
              <a:rPr lang="en-US" sz="3600" dirty="0"/>
            </a:br>
            <a:r>
              <a:rPr lang="en-US" sz="2000" dirty="0"/>
              <a:t>Post Confirmation Pitfalls in Chapter 11 Cases </a:t>
            </a:r>
          </a:p>
        </p:txBody>
      </p:sp>
    </p:spTree>
    <p:extLst>
      <p:ext uri="{BB962C8B-B14F-4D97-AF65-F5344CB8AC3E}">
        <p14:creationId xmlns:p14="http://schemas.microsoft.com/office/powerpoint/2010/main" val="51374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p:txBody>
          <a:bodyPr/>
          <a:lstStyle/>
          <a:p>
            <a:r>
              <a:rPr lang="en-US" dirty="0">
                <a:latin typeface="+mj-lt"/>
                <a:ea typeface="Times New Roman" panose="02020603050405020304" pitchFamily="18" charset="0"/>
                <a:cs typeface="Times New Roman" panose="02020603050405020304" pitchFamily="18" charset="0"/>
              </a:rPr>
              <a:t>Looking forward: </a:t>
            </a:r>
            <a:r>
              <a:rPr lang="en-US" i="1" dirty="0">
                <a:latin typeface="+mj-lt"/>
                <a:ea typeface="Times New Roman" panose="02020603050405020304" pitchFamily="18" charset="0"/>
                <a:cs typeface="Times New Roman" panose="02020603050405020304" pitchFamily="18" charset="0"/>
              </a:rPr>
              <a:t>Highland Capital </a:t>
            </a:r>
            <a:r>
              <a:rPr lang="en-US" dirty="0">
                <a:latin typeface="+mj-lt"/>
                <a:ea typeface="Times New Roman" panose="02020603050405020304" pitchFamily="18" charset="0"/>
                <a:cs typeface="Times New Roman" panose="02020603050405020304" pitchFamily="18" charset="0"/>
              </a:rPr>
              <a:t>– gatekeeping issues </a:t>
            </a:r>
            <a:endParaRPr lang="en-US" sz="2800" b="1" i="1" dirty="0">
              <a:effectLst/>
              <a:latin typeface="+mj-lt"/>
              <a:ea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628650" y="1562579"/>
            <a:ext cx="8264829" cy="4362232"/>
          </a:xfrm>
        </p:spPr>
        <p:txBody>
          <a:bodyPr/>
          <a:lstStyle/>
          <a:p>
            <a:pPr marL="285750" indent="-285750" algn="just">
              <a:buFont typeface="Arial" panose="020B0604020202020204" pitchFamily="34" charset="0"/>
              <a:buChar char="•"/>
            </a:pPr>
            <a:r>
              <a:rPr lang="en-US" i="1" dirty="0">
                <a:effectLst/>
                <a:latin typeface="+mj-lt"/>
                <a:ea typeface="Calibri" panose="020F0502020204030204" pitchFamily="34" charset="0"/>
              </a:rPr>
              <a:t>Highland Capital Mgmt., L.P.</a:t>
            </a:r>
            <a:r>
              <a:rPr lang="en-US" dirty="0">
                <a:effectLst/>
                <a:latin typeface="+mj-lt"/>
                <a:ea typeface="Calibri" panose="020F0502020204030204" pitchFamily="34" charset="0"/>
              </a:rPr>
              <a:t>, 48 F.4th at 427, 439 </a:t>
            </a:r>
          </a:p>
          <a:p>
            <a:pPr marL="285750" indent="-285750" algn="just">
              <a:buFont typeface="Arial" panose="020B0604020202020204" pitchFamily="34" charset="0"/>
              <a:buChar char="•"/>
            </a:pPr>
            <a:r>
              <a:rPr lang="en-US" dirty="0">
                <a:latin typeface="+mj-lt"/>
              </a:rPr>
              <a:t>Gatekeeping Provision: required that before claimants could proceed with claims against non-debtor arising from the bankruptcy, such claimants must seek a determination from the bk court that the claims are colorable.</a:t>
            </a:r>
          </a:p>
          <a:p>
            <a:pPr marL="285750" indent="-285750" algn="just">
              <a:buFont typeface="Arial" panose="020B0604020202020204" pitchFamily="34" charset="0"/>
              <a:buChar char="•"/>
            </a:pPr>
            <a:r>
              <a:rPr lang="en-US" dirty="0">
                <a:latin typeface="+mj-lt"/>
              </a:rPr>
              <a:t>Also authorized bk court to the extent permissible to adjudicate such claims. (for exact language, </a:t>
            </a:r>
            <a:r>
              <a:rPr lang="en-US" i="1" dirty="0">
                <a:latin typeface="+mj-lt"/>
              </a:rPr>
              <a:t>see </a:t>
            </a:r>
            <a:r>
              <a:rPr lang="en-US" sz="1800" b="0" i="0" u="none" strike="noStrike" baseline="0" dirty="0">
                <a:latin typeface="CIDFont+F2"/>
              </a:rPr>
              <a:t>2023 WL 2250145, at *6). </a:t>
            </a:r>
            <a:endParaRPr lang="en-US" dirty="0">
              <a:latin typeface="+mj-lt"/>
            </a:endParaRPr>
          </a:p>
          <a:p>
            <a:pPr marL="285750" indent="-285750" algn="just">
              <a:buFont typeface="Arial" panose="020B0604020202020204" pitchFamily="34" charset="0"/>
              <a:buChar char="•"/>
            </a:pPr>
            <a:r>
              <a:rPr lang="en-US" dirty="0">
                <a:latin typeface="+mj-lt"/>
              </a:rPr>
              <a:t>Extended to nearly all bankruptcy participants: Highland and its employees and CEO, independent directors; UCC; successor entities; retained professionals and all related persons (the “Protected Parties”)</a:t>
            </a:r>
          </a:p>
          <a:p>
            <a:pPr marL="285750" indent="-285750" algn="just">
              <a:buFont typeface="Arial" panose="020B0604020202020204" pitchFamily="34" charset="0"/>
              <a:buChar char="•"/>
            </a:pPr>
            <a:r>
              <a:rPr lang="en-US" dirty="0">
                <a:latin typeface="+mj-lt"/>
              </a:rPr>
              <a:t>Appellant objected to provision as overbroad</a:t>
            </a: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7892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p:txBody>
          <a:bodyPr/>
          <a:lstStyle/>
          <a:p>
            <a:r>
              <a:rPr lang="en-US" dirty="0">
                <a:latin typeface="+mj-lt"/>
                <a:ea typeface="Times New Roman" panose="02020603050405020304" pitchFamily="18" charset="0"/>
                <a:cs typeface="Times New Roman" panose="02020603050405020304" pitchFamily="18" charset="0"/>
              </a:rPr>
              <a:t>Looking forward: </a:t>
            </a:r>
            <a:r>
              <a:rPr lang="en-US" i="1" dirty="0">
                <a:latin typeface="+mj-lt"/>
                <a:ea typeface="Times New Roman" panose="02020603050405020304" pitchFamily="18" charset="0"/>
                <a:cs typeface="Times New Roman" panose="02020603050405020304" pitchFamily="18" charset="0"/>
              </a:rPr>
              <a:t>Highland Capital </a:t>
            </a:r>
            <a:r>
              <a:rPr lang="en-US" dirty="0">
                <a:latin typeface="+mj-lt"/>
                <a:ea typeface="Times New Roman" panose="02020603050405020304" pitchFamily="18" charset="0"/>
                <a:cs typeface="Times New Roman" panose="02020603050405020304" pitchFamily="18" charset="0"/>
              </a:rPr>
              <a:t>– gatekeeping issues </a:t>
            </a:r>
            <a:endParaRPr lang="en-US" sz="2800" b="1" i="1" dirty="0">
              <a:effectLst/>
              <a:latin typeface="+mj-lt"/>
              <a:ea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628650" y="1562579"/>
            <a:ext cx="8264829" cy="4362232"/>
          </a:xfrm>
        </p:spPr>
        <p:txBody>
          <a:bodyPr/>
          <a:lstStyle/>
          <a:p>
            <a:pPr marL="285750" indent="-285750">
              <a:buFont typeface="Arial" panose="020B0604020202020204" pitchFamily="34" charset="0"/>
              <a:buChar char="•"/>
            </a:pPr>
            <a:r>
              <a:rPr lang="en-US" i="1" dirty="0">
                <a:effectLst/>
                <a:latin typeface="+mj-lt"/>
                <a:ea typeface="Calibri" panose="020F0502020204030204" pitchFamily="34" charset="0"/>
              </a:rPr>
              <a:t>Highland Capital Mgmt., L.P.</a:t>
            </a:r>
            <a:r>
              <a:rPr lang="en-US" dirty="0">
                <a:effectLst/>
                <a:latin typeface="+mj-lt"/>
                <a:ea typeface="Calibri" panose="020F0502020204030204" pitchFamily="34" charset="0"/>
              </a:rPr>
              <a:t>, 48 F.4th at 427, 439 </a:t>
            </a:r>
          </a:p>
          <a:p>
            <a:pPr marL="285750" indent="-285750">
              <a:buFont typeface="Arial" panose="020B0604020202020204" pitchFamily="34" charset="0"/>
              <a:buChar char="•"/>
            </a:pPr>
            <a:r>
              <a:rPr lang="en-US" dirty="0">
                <a:latin typeface="+mj-lt"/>
              </a:rPr>
              <a:t>Court disagreed, originally describing the provision as “perfectly lawful”;</a:t>
            </a:r>
          </a:p>
          <a:p>
            <a:pPr marL="285750" indent="-285750">
              <a:buFont typeface="Arial" panose="020B0604020202020204" pitchFamily="34" charset="0"/>
              <a:buChar char="•"/>
            </a:pPr>
            <a:r>
              <a:rPr lang="en-US" dirty="0">
                <a:latin typeface="+mj-lt"/>
              </a:rPr>
              <a:t>“Courts have long recognized bankruptcy court can perform a gatekeeping function.” </a:t>
            </a:r>
          </a:p>
          <a:p>
            <a:pPr marL="285750" indent="-285750">
              <a:buFont typeface="Arial" panose="020B0604020202020204" pitchFamily="34" charset="0"/>
              <a:buChar char="•"/>
            </a:pPr>
            <a:r>
              <a:rPr lang="en-US" dirty="0">
                <a:latin typeface="+mj-lt"/>
              </a:rPr>
              <a:t>Barton Doctrine – bk court may require a party to obtain leave of bk court before initiating an action in district court when action is against trustee or other bk-court appointed officer for acts done in actor’s official capacity </a:t>
            </a:r>
          </a:p>
          <a:p>
            <a:pPr marL="285750" indent="-285750">
              <a:buFont typeface="Arial" panose="020B0604020202020204" pitchFamily="34" charset="0"/>
              <a:buChar char="•"/>
            </a:pPr>
            <a:r>
              <a:rPr lang="en-US" dirty="0">
                <a:latin typeface="+mj-lt"/>
              </a:rPr>
              <a:t>The appellants sought rehearing to “confirm” the Court’s holding that the parties struck from the exculpation be similarly struck from this provision </a:t>
            </a:r>
          </a:p>
          <a:p>
            <a:pPr marL="285750" indent="-285750">
              <a:buFont typeface="Arial" panose="020B0604020202020204" pitchFamily="34" charset="0"/>
              <a:buChar char="•"/>
            </a:pPr>
            <a:r>
              <a:rPr lang="en-US" dirty="0">
                <a:latin typeface="+mj-lt"/>
              </a:rPr>
              <a:t>5th Cir. just replaced “perfectly lawful” language with “We need not turn to the Plan’s injunction and gatekeeper provisions.”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dirty="0">
              <a:effectLst/>
              <a:latin typeface="+mj-lt"/>
              <a:ea typeface="Calibri" panose="020F0502020204030204" pitchFamily="34" charset="0"/>
            </a:endParaRPr>
          </a:p>
          <a:p>
            <a:pPr marL="285750" indent="-285750">
              <a:buFont typeface="Arial" panose="020B0604020202020204" pitchFamily="34" charset="0"/>
              <a:buChar char="•"/>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62496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p:txBody>
          <a:bodyPr/>
          <a:lstStyle/>
          <a:p>
            <a:r>
              <a:rPr lang="en-US" dirty="0">
                <a:latin typeface="+mj-lt"/>
                <a:ea typeface="Times New Roman" panose="02020603050405020304" pitchFamily="18" charset="0"/>
                <a:cs typeface="Times New Roman" panose="02020603050405020304" pitchFamily="18" charset="0"/>
              </a:rPr>
              <a:t>Looking forward: </a:t>
            </a:r>
            <a:r>
              <a:rPr lang="en-US" i="1" dirty="0">
                <a:latin typeface="+mj-lt"/>
                <a:ea typeface="Times New Roman" panose="02020603050405020304" pitchFamily="18" charset="0"/>
                <a:cs typeface="Times New Roman" panose="02020603050405020304" pitchFamily="18" charset="0"/>
              </a:rPr>
              <a:t>Highland Capital </a:t>
            </a:r>
            <a:r>
              <a:rPr lang="en-US" dirty="0">
                <a:latin typeface="+mj-lt"/>
                <a:ea typeface="Times New Roman" panose="02020603050405020304" pitchFamily="18" charset="0"/>
                <a:cs typeface="Times New Roman" panose="02020603050405020304" pitchFamily="18" charset="0"/>
              </a:rPr>
              <a:t>– gatekeeping issues </a:t>
            </a:r>
            <a:endParaRPr lang="en-US" sz="2800" b="1" i="1" dirty="0">
              <a:effectLst/>
              <a:latin typeface="+mj-lt"/>
              <a:ea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628650" y="1562579"/>
            <a:ext cx="8264829" cy="4362232"/>
          </a:xfrm>
        </p:spPr>
        <p:txBody>
          <a:bodyPr/>
          <a:lstStyle/>
          <a:p>
            <a:pPr marL="285750" indent="-285750" algn="just">
              <a:buFont typeface="Arial" panose="020B0604020202020204" pitchFamily="34" charset="0"/>
              <a:buChar char="•"/>
            </a:pPr>
            <a:r>
              <a:rPr lang="en-US" i="1" dirty="0">
                <a:effectLst/>
                <a:latin typeface="+mj-lt"/>
                <a:ea typeface="Calibri" panose="020F0502020204030204" pitchFamily="34" charset="0"/>
              </a:rPr>
              <a:t>Highland Capital Mgmt., L.P.</a:t>
            </a:r>
            <a:r>
              <a:rPr lang="en-US" dirty="0">
                <a:effectLst/>
                <a:latin typeface="+mj-lt"/>
                <a:ea typeface="Calibri" panose="020F0502020204030204" pitchFamily="34" charset="0"/>
              </a:rPr>
              <a:t>, 2023 WL 2250145 (</a:t>
            </a:r>
            <a:r>
              <a:rPr lang="en-US" dirty="0" err="1">
                <a:effectLst/>
                <a:latin typeface="+mj-lt"/>
                <a:ea typeface="Calibri" panose="020F0502020204030204" pitchFamily="34" charset="0"/>
              </a:rPr>
              <a:t>Bankr</a:t>
            </a:r>
            <a:r>
              <a:rPr lang="en-US" dirty="0">
                <a:effectLst/>
                <a:latin typeface="+mj-lt"/>
                <a:ea typeface="Calibri" panose="020F0502020204030204" pitchFamily="34" charset="0"/>
              </a:rPr>
              <a:t>. N.D. Tex. Feb. 27, 2023). </a:t>
            </a:r>
          </a:p>
          <a:p>
            <a:pPr marL="285750" indent="-285750" algn="just">
              <a:buFont typeface="Arial" panose="020B0604020202020204" pitchFamily="34" charset="0"/>
              <a:buChar char="•"/>
            </a:pPr>
            <a:r>
              <a:rPr lang="en-US" dirty="0">
                <a:latin typeface="+mj-lt"/>
                <a:ea typeface="Calibri" panose="020F0502020204030204" pitchFamily="34" charset="0"/>
              </a:rPr>
              <a:t>Reorganized Debtors filed a motion to conform the plan to the 5th Cir.’s decision.</a:t>
            </a:r>
          </a:p>
          <a:p>
            <a:pPr marL="285750" indent="-285750" algn="just">
              <a:buFont typeface="Arial" panose="020B0604020202020204" pitchFamily="34" charset="0"/>
              <a:buChar char="•"/>
            </a:pPr>
            <a:r>
              <a:rPr lang="en-US" dirty="0">
                <a:effectLst/>
                <a:latin typeface="+mj-lt"/>
                <a:ea typeface="Calibri" panose="020F0502020204030204" pitchFamily="34" charset="0"/>
              </a:rPr>
              <a:t>The Funds objected, including on the basis that the gatekeeper provision should be similarly limited to the Exculpated Parties </a:t>
            </a:r>
          </a:p>
          <a:p>
            <a:pPr marL="285750" indent="-285750" algn="just">
              <a:buFont typeface="Arial" panose="020B0604020202020204" pitchFamily="34" charset="0"/>
              <a:buChar char="•"/>
            </a:pPr>
            <a:r>
              <a:rPr lang="en-US" dirty="0">
                <a:latin typeface="+mj-lt"/>
              </a:rPr>
              <a:t>Limiting the gatekeeper provisions to only apply to the revised definition of “Exculpated Parties” would render it meaningless. The revised definition includes “only the Debtor, UCC, UCC members, and Independent directors – all are gone now.”</a:t>
            </a:r>
          </a:p>
          <a:p>
            <a:pPr marL="285750" indent="-285750" algn="just">
              <a:buFont typeface="Arial" panose="020B0604020202020204" pitchFamily="34" charset="0"/>
              <a:buChar char="•"/>
            </a:pPr>
            <a:r>
              <a:rPr lang="en-US" dirty="0">
                <a:latin typeface="+mj-lt"/>
              </a:rPr>
              <a:t>Thus, for now, parties that may not be entitled to exculpation may still receive some protection via gatekeeper provisions in plans.  </a:t>
            </a:r>
          </a:p>
          <a:p>
            <a:pPr marL="285750" indent="-285750">
              <a:buFont typeface="Arial" panose="020B0604020202020204" pitchFamily="34" charset="0"/>
              <a:buChar char="•"/>
            </a:pPr>
            <a:endParaRPr lang="en-US" dirty="0">
              <a:effectLst/>
              <a:latin typeface="+mj-lt"/>
              <a:ea typeface="Calibri" panose="020F0502020204030204" pitchFamily="34" charset="0"/>
            </a:endParaRPr>
          </a:p>
          <a:p>
            <a:pPr marL="285750" indent="-285750">
              <a:buFont typeface="Arial" panose="020B0604020202020204" pitchFamily="34" charset="0"/>
              <a:buChar char="•"/>
            </a:pP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145387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3899180166"/>
              </p:ext>
            </p:extLst>
          </p:nvPr>
        </p:nvGraphicFramePr>
        <p:xfrm>
          <a:off x="1045029" y="858415"/>
          <a:ext cx="7371183" cy="567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4007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p:txBody>
          <a:bodyPr/>
          <a:lstStyle/>
          <a:p>
            <a:r>
              <a:rPr lang="en-US" dirty="0"/>
              <a:t>Post Confirmation Jurisdiction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554005" y="1338644"/>
            <a:ext cx="8264829" cy="4362232"/>
          </a:xfrm>
        </p:spPr>
        <p:txBody>
          <a:bodyPr/>
          <a:lstStyle/>
          <a:p>
            <a:pPr algn="just"/>
            <a:r>
              <a:rPr lang="en-US" sz="1800" dirty="0">
                <a:latin typeface="+mj-lt"/>
                <a:ea typeface="Times New Roman" panose="02020603050405020304" pitchFamily="18" charset="0"/>
                <a:cs typeface="Times New Roman" panose="02020603050405020304" pitchFamily="18" charset="0"/>
              </a:rPr>
              <a:t>Core </a:t>
            </a:r>
          </a:p>
          <a:p>
            <a:pPr lvl="1" algn="just"/>
            <a:r>
              <a:rPr lang="en-US" dirty="0">
                <a:latin typeface="+mj-lt"/>
                <a:ea typeface="Times New Roman" panose="02020603050405020304" pitchFamily="18" charset="0"/>
                <a:cs typeface="Times New Roman" panose="02020603050405020304" pitchFamily="18" charset="0"/>
              </a:rPr>
              <a:t>Bankruptcy </a:t>
            </a:r>
            <a:r>
              <a:rPr lang="en-US" dirty="0" err="1">
                <a:latin typeface="+mj-lt"/>
                <a:ea typeface="Times New Roman" panose="02020603050405020304" pitchFamily="18" charset="0"/>
                <a:cs typeface="Times New Roman" panose="02020603050405020304" pitchFamily="18" charset="0"/>
              </a:rPr>
              <a:t>jx</a:t>
            </a:r>
            <a:r>
              <a:rPr lang="en-US" dirty="0">
                <a:latin typeface="+mj-lt"/>
                <a:ea typeface="Times New Roman" panose="02020603050405020304" pitchFamily="18" charset="0"/>
                <a:cs typeface="Times New Roman" panose="02020603050405020304" pitchFamily="18" charset="0"/>
              </a:rPr>
              <a:t> extends to core matters (“arising under” and “arising in” chapter 11). </a:t>
            </a:r>
          </a:p>
          <a:p>
            <a:pPr algn="just"/>
            <a:r>
              <a:rPr lang="en-US" sz="1800" dirty="0">
                <a:latin typeface="+mj-lt"/>
                <a:ea typeface="Times New Roman" panose="02020603050405020304" pitchFamily="18" charset="0"/>
                <a:cs typeface="Times New Roman" panose="02020603050405020304" pitchFamily="18" charset="0"/>
              </a:rPr>
              <a:t>Non-core </a:t>
            </a:r>
          </a:p>
          <a:p>
            <a:pPr lvl="1" algn="just"/>
            <a:r>
              <a:rPr lang="en-US" dirty="0">
                <a:latin typeface="+mj-lt"/>
                <a:ea typeface="Times New Roman" panose="02020603050405020304" pitchFamily="18" charset="0"/>
                <a:cs typeface="Times New Roman" panose="02020603050405020304" pitchFamily="18" charset="0"/>
              </a:rPr>
              <a:t>proceedings “related to” a case under title 11. </a:t>
            </a:r>
          </a:p>
          <a:p>
            <a:pPr lvl="1" algn="just"/>
            <a:r>
              <a:rPr lang="en-US" dirty="0">
                <a:latin typeface="+mj-lt"/>
                <a:ea typeface="Times New Roman" panose="02020603050405020304" pitchFamily="18" charset="0"/>
                <a:cs typeface="Times New Roman" panose="02020603050405020304" pitchFamily="18" charset="0"/>
              </a:rPr>
              <a:t>28 U.S.C </a:t>
            </a:r>
            <a:r>
              <a:rPr lang="en-US" dirty="0">
                <a:effectLst/>
                <a:latin typeface="+mj-lt"/>
                <a:ea typeface="Calibri" panose="020F0502020204030204" pitchFamily="34" charset="0"/>
              </a:rPr>
              <a:t>§ 1334</a:t>
            </a:r>
          </a:p>
          <a:p>
            <a:pPr algn="just"/>
            <a:r>
              <a:rPr lang="en-US" sz="1800" b="0" i="0" dirty="0">
                <a:effectLst/>
                <a:latin typeface="+mj-lt"/>
                <a:ea typeface="Calibri" panose="020F0502020204030204" pitchFamily="34" charset="0"/>
                <a:cs typeface="Times New Roman" panose="02020603050405020304" pitchFamily="18" charset="0"/>
              </a:rPr>
              <a:t>“The Fifth Circuit has acknowledged that Section 1334 does not expressly limit a bankruptcy court’s post-confirmation jurisdiction.” </a:t>
            </a:r>
            <a:endParaRPr lang="en-US" dirty="0">
              <a:latin typeface="+mj-lt"/>
              <a:ea typeface="Calibri" panose="020F0502020204030204" pitchFamily="34" charset="0"/>
              <a:cs typeface="Times New Roman" panose="02020603050405020304" pitchFamily="18" charset="0"/>
            </a:endParaRPr>
          </a:p>
          <a:p>
            <a:pPr lvl="1" algn="just"/>
            <a:r>
              <a:rPr lang="en-US" b="0" i="1" dirty="0">
                <a:effectLst/>
                <a:latin typeface="+mj-lt"/>
                <a:ea typeface="Calibri" panose="020F0502020204030204" pitchFamily="34" charset="0"/>
                <a:cs typeface="Times New Roman" panose="02020603050405020304" pitchFamily="18" charset="0"/>
              </a:rPr>
              <a:t>In re Senior Care </a:t>
            </a:r>
            <a:r>
              <a:rPr lang="en-US" b="0" i="1" dirty="0" err="1">
                <a:effectLst/>
                <a:latin typeface="+mj-lt"/>
                <a:ea typeface="Calibri" panose="020F0502020204030204" pitchFamily="34" charset="0"/>
                <a:cs typeface="Times New Roman" panose="02020603050405020304" pitchFamily="18" charset="0"/>
              </a:rPr>
              <a:t>Ctrs</a:t>
            </a:r>
            <a:r>
              <a:rPr lang="en-US" b="0" i="1" dirty="0">
                <a:effectLst/>
                <a:latin typeface="+mj-lt"/>
                <a:ea typeface="Calibri" panose="020F0502020204030204" pitchFamily="34" charset="0"/>
                <a:cs typeface="Times New Roman" panose="02020603050405020304" pitchFamily="18" charset="0"/>
              </a:rPr>
              <a:t>.</a:t>
            </a:r>
            <a:r>
              <a:rPr lang="en-US" b="0" i="0" dirty="0">
                <a:effectLst/>
                <a:latin typeface="+mj-lt"/>
                <a:ea typeface="Calibri" panose="020F0502020204030204" pitchFamily="34" charset="0"/>
                <a:cs typeface="Times New Roman" panose="02020603050405020304" pitchFamily="18" charset="0"/>
              </a:rPr>
              <a:t>, 622 B.R. 680, 687–88 (</a:t>
            </a:r>
            <a:r>
              <a:rPr lang="en-US" b="0" i="0" dirty="0" err="1">
                <a:effectLst/>
                <a:latin typeface="+mj-lt"/>
                <a:ea typeface="Calibri" panose="020F0502020204030204" pitchFamily="34" charset="0"/>
                <a:cs typeface="Times New Roman" panose="02020603050405020304" pitchFamily="18" charset="0"/>
              </a:rPr>
              <a:t>Bankr</a:t>
            </a:r>
            <a:r>
              <a:rPr lang="en-US" b="0" i="0" dirty="0">
                <a:effectLst/>
                <a:latin typeface="+mj-lt"/>
                <a:ea typeface="Calibri" panose="020F0502020204030204" pitchFamily="34" charset="0"/>
                <a:cs typeface="Times New Roman" panose="02020603050405020304" pitchFamily="18" charset="0"/>
              </a:rPr>
              <a:t>. N.D. Tex. 2020) (citing </a:t>
            </a:r>
            <a:r>
              <a:rPr lang="en-US" b="0" i="1" dirty="0">
                <a:effectLst/>
                <a:latin typeface="+mj-lt"/>
                <a:ea typeface="Calibri" panose="020F0502020204030204" pitchFamily="34" charset="0"/>
                <a:cs typeface="Times New Roman" panose="02020603050405020304" pitchFamily="18" charset="0"/>
              </a:rPr>
              <a:t>U.S. Brass Corp. v. Travelers Ins. Grp., Inc. (In re Brass Corp.)</a:t>
            </a:r>
            <a:r>
              <a:rPr lang="en-US" b="0" i="0" dirty="0">
                <a:effectLst/>
                <a:latin typeface="+mj-lt"/>
                <a:ea typeface="Calibri" panose="020F0502020204030204" pitchFamily="34" charset="0"/>
                <a:cs typeface="Times New Roman" panose="02020603050405020304" pitchFamily="18" charset="0"/>
              </a:rPr>
              <a:t>, 301 F.3d 296, 304 (5th Cir. 2002)).</a:t>
            </a:r>
          </a:p>
          <a:p>
            <a:pPr algn="just"/>
            <a:r>
              <a:rPr lang="en-US" sz="1800" b="0" i="0" dirty="0">
                <a:effectLst/>
                <a:latin typeface="+mj-lt"/>
                <a:ea typeface="Times New Roman" panose="02020603050405020304" pitchFamily="18" charset="0"/>
                <a:cs typeface="Times New Roman" panose="02020603050405020304" pitchFamily="18" charset="0"/>
              </a:rPr>
              <a:t>Despite the lack of statutory limitation on post-confirmation jurisdiction, the Fifth Circuit narrowed post-confirmation related to jurisdiction to “matters that bear on the interpretation, implementation, or execution of the plan.” </a:t>
            </a:r>
          </a:p>
          <a:p>
            <a:pPr lvl="1" algn="just"/>
            <a:r>
              <a:rPr lang="en-US" b="0" i="1" dirty="0">
                <a:effectLst/>
                <a:latin typeface="+mj-lt"/>
                <a:ea typeface="Times New Roman" panose="02020603050405020304" pitchFamily="18" charset="0"/>
                <a:cs typeface="Times New Roman" panose="02020603050405020304" pitchFamily="18" charset="0"/>
              </a:rPr>
              <a:t>In re Senior Care </a:t>
            </a:r>
            <a:r>
              <a:rPr lang="en-US" b="0" i="1" dirty="0" err="1">
                <a:effectLst/>
                <a:latin typeface="+mj-lt"/>
                <a:ea typeface="Times New Roman" panose="02020603050405020304" pitchFamily="18" charset="0"/>
                <a:cs typeface="Times New Roman" panose="02020603050405020304" pitchFamily="18" charset="0"/>
              </a:rPr>
              <a:t>Ctrs</a:t>
            </a:r>
            <a:r>
              <a:rPr lang="en-US" b="0" i="1" dirty="0">
                <a:effectLst/>
                <a:latin typeface="+mj-lt"/>
                <a:ea typeface="Times New Roman" panose="02020603050405020304" pitchFamily="18" charset="0"/>
                <a:cs typeface="Times New Roman" panose="02020603050405020304" pitchFamily="18" charset="0"/>
              </a:rPr>
              <a:t>.</a:t>
            </a:r>
            <a:r>
              <a:rPr lang="en-US" b="0" i="0" dirty="0">
                <a:effectLst/>
                <a:latin typeface="+mj-lt"/>
                <a:ea typeface="Times New Roman" panose="02020603050405020304" pitchFamily="18" charset="0"/>
                <a:cs typeface="Times New Roman" panose="02020603050405020304" pitchFamily="18" charset="0"/>
              </a:rPr>
              <a:t>, 622 B.R. at 688; </a:t>
            </a:r>
            <a:r>
              <a:rPr lang="en-US" b="0" i="1" dirty="0">
                <a:effectLst/>
                <a:latin typeface="+mj-lt"/>
                <a:ea typeface="Times New Roman" panose="02020603050405020304" pitchFamily="18" charset="0"/>
                <a:cs typeface="Times New Roman" panose="02020603050405020304" pitchFamily="18" charset="0"/>
              </a:rPr>
              <a:t>In re Craig’s Stores of Texas, Inc.</a:t>
            </a:r>
            <a:r>
              <a:rPr lang="en-US" b="0" i="0" dirty="0">
                <a:effectLst/>
                <a:latin typeface="+mj-lt"/>
                <a:ea typeface="Times New Roman" panose="02020603050405020304" pitchFamily="18" charset="0"/>
                <a:cs typeface="Times New Roman" panose="02020603050405020304" pitchFamily="18" charset="0"/>
              </a:rPr>
              <a:t>, 266 F.3d 388, 190–91 (5th Cir. 2001).</a:t>
            </a:r>
            <a:endParaRPr lang="en-US" b="1" i="1" dirty="0">
              <a:latin typeface="+mj-lt"/>
              <a:ea typeface="Times New Roman" panose="02020603050405020304" pitchFamily="18" charset="0"/>
              <a:cs typeface="Times New Roman" panose="02020603050405020304" pitchFamily="18" charset="0"/>
            </a:endParaRPr>
          </a:p>
          <a:p>
            <a:pPr marL="342900" lvl="1" indent="0">
              <a:buNone/>
            </a:pPr>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479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Post Confirmation Jurisdiction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450938" y="1365337"/>
            <a:ext cx="8442542" cy="4559474"/>
          </a:xfrm>
        </p:spPr>
        <p:txBody>
          <a:bodyPr/>
          <a:lstStyle/>
          <a:p>
            <a:pPr algn="just"/>
            <a:r>
              <a:rPr lang="en-US" sz="1800" b="0" i="0" dirty="0">
                <a:effectLst/>
                <a:latin typeface="+mj-lt"/>
                <a:ea typeface="Times New Roman" panose="02020603050405020304" pitchFamily="18" charset="0"/>
                <a:cs typeface="Times New Roman" panose="02020603050405020304" pitchFamily="18" charset="0"/>
              </a:rPr>
              <a:t>“The Supreme Court added, more or less, that an explicit retention of jurisdiction provision was icing on the cake.” </a:t>
            </a:r>
            <a:r>
              <a:rPr lang="en-US" sz="1800" b="0" i="1" dirty="0">
                <a:effectLst/>
                <a:latin typeface="+mj-lt"/>
                <a:ea typeface="Times New Roman" panose="02020603050405020304" pitchFamily="18" charset="0"/>
                <a:cs typeface="Times New Roman" panose="02020603050405020304" pitchFamily="18" charset="0"/>
              </a:rPr>
              <a:t>Senior Care </a:t>
            </a:r>
            <a:r>
              <a:rPr lang="en-US" sz="1800" b="0" i="1" dirty="0" err="1">
                <a:effectLst/>
                <a:latin typeface="+mj-lt"/>
                <a:ea typeface="Times New Roman" panose="02020603050405020304" pitchFamily="18" charset="0"/>
                <a:cs typeface="Times New Roman" panose="02020603050405020304" pitchFamily="18" charset="0"/>
              </a:rPr>
              <a:t>Ctrs</a:t>
            </a:r>
            <a:r>
              <a:rPr lang="en-US" sz="1800" b="0" i="1" dirty="0">
                <a:effectLst/>
                <a:latin typeface="+mj-lt"/>
                <a:ea typeface="Times New Roman" panose="02020603050405020304" pitchFamily="18" charset="0"/>
                <a:cs typeface="Times New Roman" panose="02020603050405020304" pitchFamily="18" charset="0"/>
              </a:rPr>
              <a:t>.</a:t>
            </a:r>
            <a:r>
              <a:rPr lang="en-US" sz="1800" b="0" i="0" dirty="0">
                <a:effectLst/>
                <a:latin typeface="+mj-lt"/>
                <a:ea typeface="Times New Roman" panose="02020603050405020304" pitchFamily="18" charset="0"/>
                <a:cs typeface="Times New Roman" panose="02020603050405020304" pitchFamily="18" charset="0"/>
              </a:rPr>
              <a:t>, 622 B.R. at 688. Whether the cake itself exits depends on whether the resolution of this contested matter “bears on the implementation or execution of the Plan or requires the court to interpret and enforce” its prior orders. </a:t>
            </a:r>
            <a:r>
              <a:rPr lang="en-US" sz="1800" b="0" i="1" dirty="0">
                <a:effectLst/>
                <a:latin typeface="+mj-lt"/>
                <a:ea typeface="Times New Roman" panose="02020603050405020304" pitchFamily="18" charset="0"/>
                <a:cs typeface="Times New Roman" panose="02020603050405020304" pitchFamily="18" charset="0"/>
              </a:rPr>
              <a:t>Id.</a:t>
            </a:r>
            <a:r>
              <a:rPr lang="en-US" sz="1800" b="0" i="0" dirty="0">
                <a:effectLst/>
                <a:latin typeface="+mj-lt"/>
                <a:ea typeface="Times New Roman" panose="02020603050405020304" pitchFamily="18" charset="0"/>
                <a:cs typeface="Times New Roman" panose="02020603050405020304" pitchFamily="18" charset="0"/>
              </a:rPr>
              <a:t> at 689.</a:t>
            </a:r>
            <a:endParaRPr lang="en-US" b="1" i="1" dirty="0">
              <a:latin typeface="+mj-lt"/>
              <a:ea typeface="Times New Roman" panose="02020603050405020304" pitchFamily="18" charset="0"/>
              <a:cs typeface="Times New Roman" panose="02020603050405020304" pitchFamily="18" charset="0"/>
            </a:endParaRPr>
          </a:p>
          <a:p>
            <a:pPr algn="just"/>
            <a:r>
              <a:rPr lang="en-US" sz="1800" b="0" i="0" dirty="0">
                <a:effectLst/>
                <a:latin typeface="+mj-lt"/>
                <a:ea typeface="Times New Roman" panose="02020603050405020304" pitchFamily="18" charset="0"/>
                <a:cs typeface="Times New Roman" panose="02020603050405020304" pitchFamily="18" charset="0"/>
              </a:rPr>
              <a:t>Even “attenuated, hypothetical effects of third-party litigation can give rise to related-to bankruptcy jurisdiction.” </a:t>
            </a:r>
            <a:r>
              <a:rPr lang="en-US" sz="1800" b="0" i="1" dirty="0">
                <a:effectLst/>
                <a:latin typeface="+mj-lt"/>
                <a:ea typeface="Times New Roman" panose="02020603050405020304" pitchFamily="18" charset="0"/>
                <a:cs typeface="Times New Roman" panose="02020603050405020304" pitchFamily="18" charset="0"/>
              </a:rPr>
              <a:t>In re </a:t>
            </a:r>
            <a:r>
              <a:rPr lang="en-US" sz="1800" b="0" i="1" dirty="0" err="1">
                <a:effectLst/>
                <a:latin typeface="+mj-lt"/>
                <a:ea typeface="Times New Roman" panose="02020603050405020304" pitchFamily="18" charset="0"/>
                <a:cs typeface="Times New Roman" panose="02020603050405020304" pitchFamily="18" charset="0"/>
              </a:rPr>
              <a:t>GenOn</a:t>
            </a:r>
            <a:r>
              <a:rPr lang="en-US" sz="1800" b="0" i="1" dirty="0">
                <a:effectLst/>
                <a:latin typeface="+mj-lt"/>
                <a:ea typeface="Times New Roman" panose="02020603050405020304" pitchFamily="18" charset="0"/>
                <a:cs typeface="Times New Roman" panose="02020603050405020304" pitchFamily="18" charset="0"/>
              </a:rPr>
              <a:t> Mid-Atlantic Dev., L.L.C.</a:t>
            </a:r>
            <a:r>
              <a:rPr lang="en-US" sz="1800" b="0" i="0" dirty="0">
                <a:effectLst/>
                <a:latin typeface="+mj-lt"/>
                <a:ea typeface="Times New Roman" panose="02020603050405020304" pitchFamily="18" charset="0"/>
                <a:cs typeface="Times New Roman" panose="02020603050405020304" pitchFamily="18" charset="0"/>
              </a:rPr>
              <a:t>, 42 F.4th 523, 536–37 (5th Cir. 2022) (quoting </a:t>
            </a:r>
            <a:r>
              <a:rPr lang="en-US" sz="1800" b="0" i="1" dirty="0">
                <a:effectLst/>
                <a:latin typeface="+mj-lt"/>
                <a:ea typeface="Times New Roman" panose="02020603050405020304" pitchFamily="18" charset="0"/>
                <a:cs typeface="Times New Roman" panose="02020603050405020304" pitchFamily="18" charset="0"/>
              </a:rPr>
              <a:t>Fire Eagle L.L.C. v. Bischof (In re Spillman Dev. Grp.)</a:t>
            </a:r>
            <a:r>
              <a:rPr lang="en-US" sz="1800" b="0" i="0" dirty="0">
                <a:effectLst/>
                <a:latin typeface="+mj-lt"/>
                <a:ea typeface="Times New Roman" panose="02020603050405020304" pitchFamily="18" charset="0"/>
                <a:cs typeface="Times New Roman" panose="02020603050405020304" pitchFamily="18" charset="0"/>
              </a:rPr>
              <a:t>, 710 F.3d 299, 305 (5th Cir. 2013)).</a:t>
            </a:r>
          </a:p>
          <a:p>
            <a:pPr algn="just"/>
            <a:r>
              <a:rPr lang="en-US" dirty="0">
                <a:latin typeface="+mj-lt"/>
                <a:ea typeface="Times New Roman" panose="02020603050405020304" pitchFamily="18" charset="0"/>
                <a:cs typeface="Times New Roman" panose="02020603050405020304" pitchFamily="18" charset="0"/>
              </a:rPr>
              <a:t>Takeaway: Make sure your cake has icing! </a:t>
            </a:r>
            <a:endParaRPr lang="en-US" sz="1800" b="0" i="0" dirty="0">
              <a:effectLst/>
              <a:latin typeface="+mj-lt"/>
              <a:ea typeface="Times New Roman" panose="02020603050405020304" pitchFamily="18" charset="0"/>
              <a:cs typeface="Times New Roman" panose="02020603050405020304" pitchFamily="18" charset="0"/>
            </a:endParaRPr>
          </a:p>
          <a:p>
            <a:pPr marL="0" indent="0">
              <a:buNone/>
            </a:pPr>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377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Post Confirmation Jurisdiction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450938" y="1365337"/>
            <a:ext cx="8442542" cy="4559474"/>
          </a:xfrm>
        </p:spPr>
        <p:txBody>
          <a:bodyPr/>
          <a:lstStyle/>
          <a:p>
            <a:pPr algn="just"/>
            <a:r>
              <a:rPr lang="en-US" dirty="0">
                <a:latin typeface="+mj-lt"/>
                <a:ea typeface="Times New Roman" panose="02020603050405020304" pitchFamily="18" charset="0"/>
                <a:cs typeface="Times New Roman" panose="02020603050405020304" pitchFamily="18" charset="0"/>
              </a:rPr>
              <a:t>Takeaway: Make sure your cake has icing! </a:t>
            </a:r>
            <a:endParaRPr lang="en-US" sz="1800" b="0" i="0" dirty="0">
              <a:effectLst/>
              <a:latin typeface="+mj-lt"/>
              <a:ea typeface="Times New Roman" panose="02020603050405020304" pitchFamily="18" charset="0"/>
              <a:cs typeface="Times New Roman" panose="02020603050405020304" pitchFamily="18" charset="0"/>
            </a:endParaRPr>
          </a:p>
          <a:p>
            <a:pPr marL="0" indent="0">
              <a:buNone/>
            </a:pPr>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pic>
        <p:nvPicPr>
          <p:cNvPr id="3" name="Picture 2" descr="A pink cake with a cherry on top&#10;&#10;Description automatically generated with medium confidence">
            <a:extLst>
              <a:ext uri="{FF2B5EF4-FFF2-40B4-BE49-F238E27FC236}">
                <a16:creationId xmlns:a16="http://schemas.microsoft.com/office/drawing/2014/main" id="{11DDCFB0-B218-A46A-A98E-17760427A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24706"/>
            <a:ext cx="6512767" cy="3663431"/>
          </a:xfrm>
          <a:prstGeom prst="rect">
            <a:avLst/>
          </a:prstGeom>
        </p:spPr>
      </p:pic>
    </p:spTree>
    <p:extLst>
      <p:ext uri="{BB962C8B-B14F-4D97-AF65-F5344CB8AC3E}">
        <p14:creationId xmlns:p14="http://schemas.microsoft.com/office/powerpoint/2010/main" val="59580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1133895282"/>
              </p:ext>
            </p:extLst>
          </p:nvPr>
        </p:nvGraphicFramePr>
        <p:xfrm>
          <a:off x="1045029" y="858415"/>
          <a:ext cx="7371183" cy="567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747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Plan Modifications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450938" y="1365337"/>
            <a:ext cx="8442542" cy="4559474"/>
          </a:xfrm>
        </p:spPr>
        <p:txBody>
          <a:bodyPr/>
          <a:lstStyle/>
          <a:p>
            <a:r>
              <a:rPr lang="en-US" sz="1800" i="1" dirty="0">
                <a:effectLst/>
                <a:latin typeface="Poppins" panose="00000500000000000000" pitchFamily="2" charset="0"/>
                <a:ea typeface="Times New Roman" panose="02020603050405020304" pitchFamily="18" charset="0"/>
                <a:cs typeface="Poppins" panose="00000500000000000000" pitchFamily="2" charset="0"/>
              </a:rPr>
              <a:t>When and How? </a:t>
            </a:r>
          </a:p>
          <a:p>
            <a:pPr marL="457200" marR="0" indent="0" algn="just">
              <a:spcBef>
                <a:spcPts val="0"/>
              </a:spcBef>
              <a:spcAft>
                <a:spcPts val="1200"/>
              </a:spcAft>
            </a:pPr>
            <a:r>
              <a:rPr lang="en-US" dirty="0">
                <a:latin typeface="Poppins" panose="00000500000000000000" pitchFamily="2" charset="0"/>
                <a:ea typeface="Times New Roman" panose="02020603050405020304" pitchFamily="18" charset="0"/>
                <a:cs typeface="Poppins" panose="00000500000000000000" pitchFamily="2" charset="0"/>
              </a:rPr>
              <a:t> </a:t>
            </a:r>
            <a:r>
              <a:rPr lang="en-US" dirty="0">
                <a:effectLst/>
                <a:latin typeface="+mj-lt"/>
                <a:ea typeface="Calibri" panose="020F0502020204030204" pitchFamily="34" charset="0"/>
                <a:cs typeface="Poppins" panose="00000500000000000000" pitchFamily="2" charset="0"/>
              </a:rPr>
              <a:t>§ </a:t>
            </a:r>
            <a:r>
              <a:rPr lang="en-US" b="0" dirty="0">
                <a:effectLst/>
                <a:latin typeface="+mj-lt"/>
                <a:ea typeface="Times New Roman" panose="02020603050405020304" pitchFamily="18" charset="0"/>
                <a:cs typeface="Poppins" panose="00000500000000000000" pitchFamily="2" charset="0"/>
              </a:rPr>
              <a:t>1127(b): after plan confirmation but before substantial 	consummation</a:t>
            </a:r>
          </a:p>
          <a:p>
            <a:pPr marL="800100" lvl="1" indent="0" algn="just">
              <a:spcBef>
                <a:spcPts val="0"/>
              </a:spcBef>
              <a:spcAft>
                <a:spcPts val="1200"/>
              </a:spcAft>
            </a:pPr>
            <a:r>
              <a:rPr lang="en-US" sz="1800" dirty="0">
                <a:latin typeface="+mj-lt"/>
                <a:ea typeface="Times New Roman" panose="02020603050405020304" pitchFamily="18" charset="0"/>
                <a:cs typeface="Poppins" panose="00000500000000000000" pitchFamily="2" charset="0"/>
              </a:rPr>
              <a:t>What is substantial consummation? </a:t>
            </a:r>
            <a:r>
              <a:rPr lang="en-US" sz="1800" dirty="0">
                <a:effectLst/>
                <a:latin typeface="+mj-lt"/>
                <a:ea typeface="Calibri" panose="020F0502020204030204" pitchFamily="34" charset="0"/>
              </a:rPr>
              <a:t>§ 1101(2) </a:t>
            </a:r>
            <a:endParaRPr lang="en-US" sz="1800" b="0" dirty="0">
              <a:effectLst/>
              <a:latin typeface="+mj-lt"/>
              <a:ea typeface="Times New Roman" panose="02020603050405020304" pitchFamily="18" charset="0"/>
              <a:cs typeface="Poppins" panose="00000500000000000000" pitchFamily="2" charset="0"/>
            </a:endParaRPr>
          </a:p>
          <a:p>
            <a:pPr marL="457200" marR="0" indent="0" algn="just">
              <a:spcBef>
                <a:spcPts val="0"/>
              </a:spcBef>
              <a:spcAft>
                <a:spcPts val="1200"/>
              </a:spcAft>
            </a:pPr>
            <a:r>
              <a:rPr lang="en-US" sz="1800" b="0" dirty="0">
                <a:effectLst/>
                <a:latin typeface="Poppins" panose="00000500000000000000" pitchFamily="2" charset="0"/>
                <a:ea typeface="Times New Roman" panose="02020603050405020304" pitchFamily="18" charset="0"/>
                <a:cs typeface="Poppins" panose="00000500000000000000" pitchFamily="2" charset="0"/>
              </a:rPr>
              <a:t> Plan must still meet requirements of </a:t>
            </a:r>
            <a:r>
              <a:rPr lang="en-US" sz="1800" dirty="0">
                <a:effectLst/>
                <a:latin typeface="+mj-lt"/>
                <a:ea typeface="Calibri" panose="020F0502020204030204" pitchFamily="34" charset="0"/>
              </a:rPr>
              <a:t>§§ </a:t>
            </a:r>
            <a:r>
              <a:rPr lang="en-US" sz="1800" b="0" dirty="0">
                <a:effectLst/>
                <a:latin typeface="Poppins" panose="00000500000000000000" pitchFamily="2" charset="0"/>
                <a:ea typeface="Times New Roman" panose="02020603050405020304" pitchFamily="18" charset="0"/>
                <a:cs typeface="Poppins" panose="00000500000000000000" pitchFamily="2" charset="0"/>
              </a:rPr>
              <a:t>1122 and 1123</a:t>
            </a:r>
            <a:r>
              <a:rPr lang="en-US" sz="1800" b="1" dirty="0">
                <a:effectLst/>
                <a:latin typeface="Poppins" panose="00000500000000000000" pitchFamily="2" charset="0"/>
                <a:ea typeface="Times New Roman" panose="02020603050405020304" pitchFamily="18" charset="0"/>
                <a:cs typeface="Poppins" panose="00000500000000000000" pitchFamily="2" charset="0"/>
              </a:rPr>
              <a:t> </a:t>
            </a:r>
            <a:r>
              <a:rPr lang="en-US" sz="1800" b="0" dirty="0">
                <a:effectLst/>
                <a:latin typeface="Poppins" panose="00000500000000000000" pitchFamily="2" charset="0"/>
                <a:ea typeface="Times New Roman" panose="02020603050405020304" pitchFamily="18" charset="0"/>
                <a:cs typeface="Poppins" panose="00000500000000000000" pitchFamily="2" charset="0"/>
              </a:rPr>
              <a:t>and circumstances must warrant modification</a:t>
            </a:r>
            <a:endParaRPr lang="en-US" dirty="0">
              <a:latin typeface="Poppins" panose="00000500000000000000" pitchFamily="2" charset="0"/>
              <a:ea typeface="Times New Roman" panose="02020603050405020304" pitchFamily="18" charset="0"/>
              <a:cs typeface="Poppins" panose="00000500000000000000" pitchFamily="2" charset="0"/>
            </a:endParaRPr>
          </a:p>
          <a:p>
            <a:pPr marL="457200" marR="0" indent="0" algn="just">
              <a:spcBef>
                <a:spcPts val="0"/>
              </a:spcBef>
              <a:spcAft>
                <a:spcPts val="1200"/>
              </a:spcAft>
            </a:pPr>
            <a:r>
              <a:rPr lang="en-US" sz="1800" b="0" dirty="0">
                <a:effectLst/>
                <a:latin typeface="Poppins" panose="00000500000000000000" pitchFamily="2" charset="0"/>
                <a:ea typeface="Times New Roman" panose="02020603050405020304" pitchFamily="18" charset="0"/>
                <a:cs typeface="Poppins" panose="00000500000000000000" pitchFamily="2" charset="0"/>
              </a:rPr>
              <a:t> </a:t>
            </a:r>
            <a:r>
              <a:rPr lang="en-US" dirty="0">
                <a:latin typeface="Poppins" panose="00000500000000000000" pitchFamily="2" charset="0"/>
                <a:ea typeface="Times New Roman" panose="02020603050405020304" pitchFamily="18" charset="0"/>
                <a:cs typeface="Poppins" panose="00000500000000000000" pitchFamily="2" charset="0"/>
              </a:rPr>
              <a:t>N</a:t>
            </a:r>
            <a:r>
              <a:rPr lang="en-US" sz="1800" b="0" dirty="0">
                <a:effectLst/>
                <a:latin typeface="Poppins" panose="00000500000000000000" pitchFamily="2" charset="0"/>
                <a:ea typeface="Times New Roman" panose="02020603050405020304" pitchFamily="18" charset="0"/>
                <a:cs typeface="Poppins" panose="00000500000000000000" pitchFamily="2" charset="0"/>
              </a:rPr>
              <a:t>otice and hearing of course required </a:t>
            </a:r>
            <a:endParaRPr lang="en-US" sz="1800" b="1" dirty="0">
              <a:effectLst/>
              <a:latin typeface="Poppins" panose="00000500000000000000" pitchFamily="2" charset="0"/>
              <a:ea typeface="Times New Roman" panose="02020603050405020304" pitchFamily="18" charset="0"/>
              <a:cs typeface="Poppins" panose="00000500000000000000" pitchFamily="2" charset="0"/>
            </a:endParaRPr>
          </a:p>
          <a:p>
            <a:pPr marL="457200" marR="0" indent="0" algn="just">
              <a:spcBef>
                <a:spcPts val="0"/>
              </a:spcBef>
              <a:spcAft>
                <a:spcPts val="1200"/>
              </a:spcAft>
            </a:pPr>
            <a:r>
              <a:rPr lang="en-US" sz="1800" b="0" dirty="0">
                <a:effectLst/>
                <a:latin typeface="Poppins" panose="00000500000000000000" pitchFamily="2" charset="0"/>
                <a:ea typeface="Times New Roman" panose="02020603050405020304" pitchFamily="18" charset="0"/>
                <a:cs typeface="Poppins" panose="00000500000000000000" pitchFamily="2" charset="0"/>
              </a:rPr>
              <a:t>	The Bankruptcy Code does not define “modification,” and courts determine what constitutes a “modification” on a case-by-case basis.  </a:t>
            </a:r>
            <a:r>
              <a:rPr lang="en-US" sz="1800" b="0" i="1" dirty="0">
                <a:effectLst/>
                <a:latin typeface="Poppins" panose="00000500000000000000" pitchFamily="2" charset="0"/>
                <a:ea typeface="Times New Roman" panose="02020603050405020304" pitchFamily="18" charset="0"/>
                <a:cs typeface="Poppins" panose="00000500000000000000" pitchFamily="2" charset="0"/>
              </a:rPr>
              <a:t>In re Boylan Int’l, Ltd.</a:t>
            </a:r>
            <a:r>
              <a:rPr lang="en-US" sz="1800" b="0" dirty="0">
                <a:effectLst/>
                <a:latin typeface="Poppins" panose="00000500000000000000" pitchFamily="2" charset="0"/>
                <a:ea typeface="Times New Roman" panose="02020603050405020304" pitchFamily="18" charset="0"/>
                <a:cs typeface="Poppins" panose="00000500000000000000" pitchFamily="2" charset="0"/>
              </a:rPr>
              <a:t>, 452 	B.R. 43, 47 (</a:t>
            </a:r>
            <a:r>
              <a:rPr lang="en-US" sz="1800" b="0" dirty="0" err="1">
                <a:effectLst/>
                <a:latin typeface="Poppins" panose="00000500000000000000" pitchFamily="2" charset="0"/>
                <a:ea typeface="Times New Roman" panose="02020603050405020304" pitchFamily="18" charset="0"/>
                <a:cs typeface="Poppins" panose="00000500000000000000" pitchFamily="2" charset="0"/>
              </a:rPr>
              <a:t>Bankr</a:t>
            </a:r>
            <a:r>
              <a:rPr lang="en-US" sz="1800" b="0" dirty="0">
                <a:effectLst/>
                <a:latin typeface="Poppins" panose="00000500000000000000" pitchFamily="2" charset="0"/>
                <a:ea typeface="Times New Roman" panose="02020603050405020304" pitchFamily="18" charset="0"/>
                <a:cs typeface="Poppins" panose="00000500000000000000" pitchFamily="2" charset="0"/>
              </a:rPr>
              <a:t>. S.D.N.Y. 2011).</a:t>
            </a:r>
          </a:p>
          <a:p>
            <a:pPr marL="457200" marR="0" indent="0" algn="just">
              <a:spcBef>
                <a:spcPts val="0"/>
              </a:spcBef>
              <a:spcAft>
                <a:spcPts val="1200"/>
              </a:spcAft>
            </a:pPr>
            <a:r>
              <a:rPr lang="en-US" dirty="0">
                <a:latin typeface="Poppins" panose="00000500000000000000" pitchFamily="2" charset="0"/>
                <a:ea typeface="Times New Roman" panose="02020603050405020304" pitchFamily="18" charset="0"/>
                <a:cs typeface="Poppins" panose="00000500000000000000" pitchFamily="2" charset="0"/>
              </a:rPr>
              <a:t>In the Fifth Circuit, only changes that “alter the parties’ rights, obligations, and expectations under the plan” constitute a modification. </a:t>
            </a:r>
            <a:r>
              <a:rPr lang="en-US" i="1" dirty="0">
                <a:latin typeface="Poppins" panose="00000500000000000000" pitchFamily="2" charset="0"/>
                <a:ea typeface="Times New Roman" panose="02020603050405020304" pitchFamily="18" charset="0"/>
                <a:cs typeface="Poppins" panose="00000500000000000000" pitchFamily="2" charset="0"/>
              </a:rPr>
              <a:t>U.S. Brass Corp. v. Travelers Ins. Grp. (In re U.S. Brass Corp.)</a:t>
            </a:r>
            <a:r>
              <a:rPr lang="en-US" dirty="0">
                <a:latin typeface="Poppins" panose="00000500000000000000" pitchFamily="2" charset="0"/>
                <a:ea typeface="Times New Roman" panose="02020603050405020304" pitchFamily="18" charset="0"/>
                <a:cs typeface="Poppins" panose="00000500000000000000" pitchFamily="2" charset="0"/>
              </a:rPr>
              <a:t>, 301 F.3d 296, 309 (5th Cir. 2002); see also Highland Capital, 57 F.4th 494-504 (5th Cir. 2023) (holding debtors’ creation of indemnity sub trust was not a plan modification). </a:t>
            </a: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11000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Plan Modifications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450938" y="1365337"/>
            <a:ext cx="8442542" cy="4559474"/>
          </a:xfrm>
        </p:spPr>
        <p:txBody>
          <a:bodyPr/>
          <a:lstStyle/>
          <a:p>
            <a:r>
              <a:rPr lang="en-US" i="1" dirty="0">
                <a:effectLst/>
                <a:latin typeface="+mj-lt"/>
                <a:ea typeface="Times New Roman" panose="02020603050405020304" pitchFamily="18" charset="0"/>
                <a:cs typeface="Times New Roman" panose="02020603050405020304" pitchFamily="18" charset="0"/>
              </a:rPr>
              <a:t>When Do the “Circumstances Warrant” Modification? </a:t>
            </a:r>
          </a:p>
          <a:p>
            <a:pPr lvl="1" algn="just"/>
            <a:r>
              <a:rPr lang="en-US" sz="1800" i="1" dirty="0">
                <a:effectLst/>
                <a:latin typeface="+mj-lt"/>
                <a:ea typeface="Times New Roman" panose="02020603050405020304" pitchFamily="18" charset="0"/>
                <a:cs typeface="Times New Roman" panose="02020603050405020304" pitchFamily="18" charset="0"/>
              </a:rPr>
              <a:t>Courts balance the equities, granting mods when debtor’s circumstances have changed through no fault of its own, rendering plan unworkable.</a:t>
            </a:r>
          </a:p>
          <a:p>
            <a:pPr marL="342900" lvl="1" indent="0" algn="just">
              <a:buNone/>
            </a:pPr>
            <a:endParaRPr lang="en-US" sz="1800" i="1" dirty="0">
              <a:effectLst/>
              <a:latin typeface="+mj-lt"/>
              <a:ea typeface="Times New Roman" panose="02020603050405020304" pitchFamily="18" charset="0"/>
              <a:cs typeface="Times New Roman" panose="02020603050405020304" pitchFamily="18" charset="0"/>
            </a:endParaRPr>
          </a:p>
          <a:p>
            <a:pPr lvl="2" algn="just"/>
            <a:r>
              <a:rPr lang="en-US" sz="1650" i="1" dirty="0">
                <a:effectLst/>
                <a:latin typeface="+mj-lt"/>
                <a:ea typeface="Calibri" panose="020F0502020204030204" pitchFamily="34" charset="0"/>
              </a:rPr>
              <a:t>In re Gene </a:t>
            </a:r>
            <a:r>
              <a:rPr lang="en-US" sz="1650" i="1" dirty="0" err="1">
                <a:effectLst/>
                <a:latin typeface="+mj-lt"/>
                <a:ea typeface="Calibri" panose="020F0502020204030204" pitchFamily="34" charset="0"/>
              </a:rPr>
              <a:t>Dunavant</a:t>
            </a:r>
            <a:r>
              <a:rPr lang="en-US" sz="1650" i="1" dirty="0">
                <a:effectLst/>
                <a:latin typeface="+mj-lt"/>
                <a:ea typeface="Calibri" panose="020F0502020204030204" pitchFamily="34" charset="0"/>
              </a:rPr>
              <a:t> &amp; Son Dairy</a:t>
            </a:r>
            <a:r>
              <a:rPr lang="en-US" sz="1650" dirty="0">
                <a:effectLst/>
                <a:latin typeface="+mj-lt"/>
                <a:ea typeface="Calibri" panose="020F0502020204030204" pitchFamily="34" charset="0"/>
              </a:rPr>
              <a:t>, 75 B.R. 328 (</a:t>
            </a:r>
            <a:r>
              <a:rPr lang="en-US" sz="1650" dirty="0" err="1">
                <a:effectLst/>
                <a:latin typeface="+mj-lt"/>
                <a:ea typeface="Calibri" panose="020F0502020204030204" pitchFamily="34" charset="0"/>
              </a:rPr>
              <a:t>Bankr</a:t>
            </a:r>
            <a:r>
              <a:rPr lang="en-US" sz="1650" dirty="0">
                <a:effectLst/>
                <a:latin typeface="+mj-lt"/>
                <a:ea typeface="Calibri" panose="020F0502020204030204" pitchFamily="34" charset="0"/>
              </a:rPr>
              <a:t>. M.D. Tenn. 1987) (debtor, due to no fault of its own, suffered a serious loss of revenue that rendered the plan unworkable</a:t>
            </a:r>
            <a:r>
              <a:rPr lang="en-US" sz="1650" dirty="0">
                <a:effectLst/>
                <a:latin typeface="+mj-lt"/>
                <a:ea typeface="Calibri" panose="020F0502020204030204" pitchFamily="34" charset="0"/>
                <a:cs typeface="Times New Roman" panose="02020603050405020304" pitchFamily="18" charset="0"/>
              </a:rPr>
              <a:t>). </a:t>
            </a:r>
          </a:p>
          <a:p>
            <a:pPr marL="685800" lvl="2" indent="0" algn="just">
              <a:buNone/>
            </a:pPr>
            <a:endParaRPr lang="en-US" sz="1650" dirty="0">
              <a:latin typeface="+mj-lt"/>
              <a:ea typeface="Calibri" panose="020F0502020204030204" pitchFamily="34" charset="0"/>
              <a:cs typeface="Times New Roman" panose="02020603050405020304" pitchFamily="18" charset="0"/>
            </a:endParaRPr>
          </a:p>
          <a:p>
            <a:pPr lvl="2" algn="just"/>
            <a:r>
              <a:rPr lang="en-US" sz="1650" b="0" i="1" dirty="0">
                <a:effectLst/>
                <a:latin typeface="+mj-lt"/>
                <a:ea typeface="Times New Roman" panose="02020603050405020304" pitchFamily="18" charset="0"/>
                <a:cs typeface="Times New Roman" panose="02020603050405020304" pitchFamily="18" charset="0"/>
              </a:rPr>
              <a:t>In re Boylan Int’l, Ltd.</a:t>
            </a:r>
            <a:r>
              <a:rPr lang="en-US" sz="1650" b="0" dirty="0">
                <a:effectLst/>
                <a:latin typeface="+mj-lt"/>
                <a:ea typeface="Times New Roman" panose="02020603050405020304" pitchFamily="18" charset="0"/>
                <a:cs typeface="Times New Roman" panose="02020603050405020304" pitchFamily="18" charset="0"/>
              </a:rPr>
              <a:t>, 452 B.R. 43 (</a:t>
            </a:r>
            <a:r>
              <a:rPr lang="en-US" sz="1650" b="0" dirty="0" err="1">
                <a:effectLst/>
                <a:latin typeface="+mj-lt"/>
                <a:ea typeface="Times New Roman" panose="02020603050405020304" pitchFamily="18" charset="0"/>
                <a:cs typeface="Times New Roman" panose="02020603050405020304" pitchFamily="18" charset="0"/>
              </a:rPr>
              <a:t>Bankr</a:t>
            </a:r>
            <a:r>
              <a:rPr lang="en-US" sz="1650" b="0" dirty="0">
                <a:effectLst/>
                <a:latin typeface="+mj-lt"/>
                <a:ea typeface="Times New Roman" panose="02020603050405020304" pitchFamily="18" charset="0"/>
                <a:cs typeface="Times New Roman" panose="02020603050405020304" pitchFamily="18" charset="0"/>
              </a:rPr>
              <a:t>. S.D.N.Y. 2011) (granting modification when unforeseen and protracted trial and appellate litigation that prevented the liquidating trustee from prosecuting a malpractice claim that was the debtor’s primary asset).</a:t>
            </a:r>
          </a:p>
          <a:p>
            <a:pPr marL="685800" lvl="2" indent="0" algn="just">
              <a:buNone/>
            </a:pPr>
            <a:endParaRPr lang="en-US" sz="1650" b="0" dirty="0">
              <a:effectLst/>
              <a:latin typeface="+mj-lt"/>
              <a:ea typeface="Times New Roman" panose="02020603050405020304" pitchFamily="18" charset="0"/>
              <a:cs typeface="Times New Roman" panose="02020603050405020304" pitchFamily="18" charset="0"/>
            </a:endParaRPr>
          </a:p>
          <a:p>
            <a:pPr lvl="2" algn="just"/>
            <a:r>
              <a:rPr lang="en-US" sz="1650" b="0" i="1" dirty="0">
                <a:effectLst/>
                <a:latin typeface="+mj-lt"/>
                <a:ea typeface="Times New Roman" panose="02020603050405020304" pitchFamily="18" charset="0"/>
                <a:cs typeface="Times New Roman" panose="02020603050405020304" pitchFamily="18" charset="0"/>
              </a:rPr>
              <a:t>In re Legend Radio Grp., Inc.</a:t>
            </a:r>
            <a:r>
              <a:rPr lang="en-US" sz="1650" b="0" dirty="0">
                <a:effectLst/>
                <a:latin typeface="+mj-lt"/>
                <a:ea typeface="Times New Roman" panose="02020603050405020304" pitchFamily="18" charset="0"/>
                <a:cs typeface="Times New Roman" panose="02020603050405020304" pitchFamily="18" charset="0"/>
              </a:rPr>
              <a:t>, 248 B.R. 281 (W.D. Va. 1999) (denying modification to confirmed liquidating plan because it was essentially a new plan allowing retention of control of the debtor to equity), </a:t>
            </a:r>
            <a:r>
              <a:rPr lang="en-US" sz="1650" b="0" i="1" dirty="0">
                <a:effectLst/>
                <a:latin typeface="+mj-lt"/>
                <a:ea typeface="Times New Roman" panose="02020603050405020304" pitchFamily="18" charset="0"/>
                <a:cs typeface="Times New Roman" panose="02020603050405020304" pitchFamily="18" charset="0"/>
              </a:rPr>
              <a:t>aff’d</a:t>
            </a:r>
            <a:r>
              <a:rPr lang="en-US" sz="1650" b="0" dirty="0">
                <a:effectLst/>
                <a:latin typeface="+mj-lt"/>
                <a:ea typeface="Times New Roman" panose="02020603050405020304" pitchFamily="18" charset="0"/>
                <a:cs typeface="Times New Roman" panose="02020603050405020304" pitchFamily="18" charset="0"/>
              </a:rPr>
              <a:t> </a:t>
            </a:r>
            <a:r>
              <a:rPr lang="en-US" sz="1650" b="0" i="1" dirty="0">
                <a:effectLst/>
                <a:latin typeface="+mj-lt"/>
                <a:ea typeface="Times New Roman" panose="02020603050405020304" pitchFamily="18" charset="0"/>
                <a:cs typeface="Times New Roman" panose="02020603050405020304" pitchFamily="18" charset="0"/>
              </a:rPr>
              <a:t>Legend Radio Grp., Inc.</a:t>
            </a:r>
            <a:r>
              <a:rPr lang="en-US" sz="1650" b="0" dirty="0">
                <a:effectLst/>
                <a:latin typeface="+mj-lt"/>
                <a:ea typeface="Times New Roman" panose="02020603050405020304" pitchFamily="18" charset="0"/>
                <a:cs typeface="Times New Roman" panose="02020603050405020304" pitchFamily="18" charset="0"/>
              </a:rPr>
              <a:t>, 211 F.3d 1265 (4th Cir. 2000).</a:t>
            </a:r>
            <a:endParaRPr lang="en-US" sz="1650" b="1" dirty="0">
              <a:effectLst/>
              <a:latin typeface="+mj-lt"/>
              <a:ea typeface="Times New Roman" panose="02020603050405020304" pitchFamily="18" charset="0"/>
              <a:cs typeface="Times New Roman" panose="02020603050405020304" pitchFamily="18" charset="0"/>
            </a:endParaRPr>
          </a:p>
          <a:p>
            <a:pPr lvl="1"/>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741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5F5ADA7-99AD-EC9E-3C40-4BDCAC464468}"/>
              </a:ext>
            </a:extLst>
          </p:cNvPr>
          <p:cNvGraphicFramePr/>
          <p:nvPr>
            <p:extLst>
              <p:ext uri="{D42A27DB-BD31-4B8C-83A1-F6EECF244321}">
                <p14:modId xmlns:p14="http://schemas.microsoft.com/office/powerpoint/2010/main" val="3047496969"/>
              </p:ext>
            </p:extLst>
          </p:nvPr>
        </p:nvGraphicFramePr>
        <p:xfrm>
          <a:off x="450979" y="1396999"/>
          <a:ext cx="8469085" cy="446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21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Plan Modifications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661167" cy="4899872"/>
          </a:xfrm>
        </p:spPr>
        <p:txBody>
          <a:bodyPr/>
          <a:lstStyle/>
          <a:p>
            <a:pPr algn="just"/>
            <a:r>
              <a:rPr lang="en-US" sz="1600" i="1" dirty="0">
                <a:effectLst/>
                <a:latin typeface="+mj-lt"/>
                <a:ea typeface="Times New Roman" panose="02020603050405020304" pitchFamily="18" charset="0"/>
                <a:cs typeface="Times New Roman" panose="02020603050405020304" pitchFamily="18" charset="0"/>
              </a:rPr>
              <a:t>When Do the Circumstances Warrant Modification? </a:t>
            </a:r>
          </a:p>
          <a:p>
            <a:pPr lvl="1" algn="just"/>
            <a:r>
              <a:rPr lang="en-US" sz="1600" b="0" dirty="0">
                <a:effectLst/>
                <a:latin typeface="+mj-lt"/>
                <a:ea typeface="Times New Roman" panose="02020603050405020304" pitchFamily="18" charset="0"/>
                <a:cs typeface="Times New Roman" panose="02020603050405020304" pitchFamily="18" charset="0"/>
              </a:rPr>
              <a:t>Judge Rodriguez analyzed this issue for a proposed modification to a Subchapter V plan. </a:t>
            </a:r>
            <a:r>
              <a:rPr lang="en-US" sz="1600" b="0" i="1" dirty="0">
                <a:effectLst/>
                <a:latin typeface="+mj-lt"/>
                <a:ea typeface="Times New Roman" panose="02020603050405020304" pitchFamily="18" charset="0"/>
                <a:cs typeface="Times New Roman" panose="02020603050405020304" pitchFamily="18" charset="0"/>
              </a:rPr>
              <a:t>In re Samurai Martial Sports, Inc.</a:t>
            </a:r>
            <a:r>
              <a:rPr lang="en-US" sz="1600" b="0" dirty="0">
                <a:effectLst/>
                <a:latin typeface="+mj-lt"/>
                <a:ea typeface="Times New Roman" panose="02020603050405020304" pitchFamily="18" charset="0"/>
                <a:cs typeface="Times New Roman" panose="02020603050405020304" pitchFamily="18" charset="0"/>
              </a:rPr>
              <a:t>, 644 B.R. 667, 680–92 (</a:t>
            </a:r>
            <a:r>
              <a:rPr lang="en-US" sz="1600" b="0" dirty="0" err="1">
                <a:effectLst/>
                <a:latin typeface="+mj-lt"/>
                <a:ea typeface="Times New Roman" panose="02020603050405020304" pitchFamily="18" charset="0"/>
                <a:cs typeface="Times New Roman" panose="02020603050405020304" pitchFamily="18" charset="0"/>
              </a:rPr>
              <a:t>Bankr</a:t>
            </a:r>
            <a:r>
              <a:rPr lang="en-US" sz="1600" b="0" dirty="0">
                <a:effectLst/>
                <a:latin typeface="+mj-lt"/>
                <a:ea typeface="Times New Roman" panose="02020603050405020304" pitchFamily="18" charset="0"/>
                <a:cs typeface="Times New Roman" panose="02020603050405020304" pitchFamily="18" charset="0"/>
              </a:rPr>
              <a:t>. S.D. Tex. 2022). </a:t>
            </a:r>
          </a:p>
          <a:p>
            <a:pPr marL="342900" lvl="1" indent="0" algn="just">
              <a:buNone/>
            </a:pPr>
            <a:endParaRPr lang="en-US" sz="1600" b="0" dirty="0">
              <a:effectLst/>
              <a:latin typeface="+mj-lt"/>
              <a:ea typeface="Times New Roman" panose="02020603050405020304" pitchFamily="18" charset="0"/>
              <a:cs typeface="Times New Roman" panose="02020603050405020304" pitchFamily="18" charset="0"/>
            </a:endParaRPr>
          </a:p>
          <a:p>
            <a:pPr lvl="2" algn="just"/>
            <a:r>
              <a:rPr lang="en-US" sz="1600" b="0" dirty="0">
                <a:effectLst/>
                <a:latin typeface="+mj-lt"/>
                <a:ea typeface="Times New Roman" panose="02020603050405020304" pitchFamily="18" charset="0"/>
                <a:cs typeface="Times New Roman" panose="02020603050405020304" pitchFamily="18" charset="0"/>
              </a:rPr>
              <a:t>Section 1193(c) for Sub V also requires the circumstances warrant modification. Looking at cases applying 1127(b), the court explained that “unforeseen circumstances that render the confirmed plan unworkable” cannot be the result of any unjustifiable or culpable acts or omissions from the debtor . . . a debtor’s good faith and business judgment are relevant to consider[.]”</a:t>
            </a:r>
          </a:p>
          <a:p>
            <a:pPr marL="342900" lvl="1" indent="0" algn="just">
              <a:buNone/>
            </a:pPr>
            <a:endParaRPr lang="en-US" sz="18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27482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Plan Modifications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661167" cy="4899872"/>
          </a:xfrm>
        </p:spPr>
        <p:txBody>
          <a:bodyPr/>
          <a:lstStyle/>
          <a:p>
            <a:pPr algn="just"/>
            <a:r>
              <a:rPr lang="en-US" sz="1600" i="1" dirty="0">
                <a:effectLst/>
                <a:latin typeface="+mj-lt"/>
                <a:ea typeface="Times New Roman" panose="02020603050405020304" pitchFamily="18" charset="0"/>
                <a:cs typeface="Times New Roman" panose="02020603050405020304" pitchFamily="18" charset="0"/>
              </a:rPr>
              <a:t>When Do the Circumstances Warrant Modification? </a:t>
            </a:r>
          </a:p>
          <a:p>
            <a:pPr lvl="1" algn="just"/>
            <a:r>
              <a:rPr lang="en-US" sz="1600" b="0" i="1" dirty="0">
                <a:effectLst/>
                <a:latin typeface="+mj-lt"/>
                <a:ea typeface="Times New Roman" panose="02020603050405020304" pitchFamily="18" charset="0"/>
                <a:cs typeface="Times New Roman" panose="02020603050405020304" pitchFamily="18" charset="0"/>
              </a:rPr>
              <a:t>In re Samurai Martial Sports, Inc.</a:t>
            </a:r>
            <a:r>
              <a:rPr lang="en-US" sz="1600" b="0" dirty="0">
                <a:effectLst/>
                <a:latin typeface="+mj-lt"/>
                <a:ea typeface="Times New Roman" panose="02020603050405020304" pitchFamily="18" charset="0"/>
                <a:cs typeface="Times New Roman" panose="02020603050405020304" pitchFamily="18" charset="0"/>
              </a:rPr>
              <a:t>, 644 B.R. 667, 680–92 (</a:t>
            </a:r>
            <a:r>
              <a:rPr lang="en-US" sz="1600" b="0" dirty="0" err="1">
                <a:effectLst/>
                <a:latin typeface="+mj-lt"/>
                <a:ea typeface="Times New Roman" panose="02020603050405020304" pitchFamily="18" charset="0"/>
                <a:cs typeface="Times New Roman" panose="02020603050405020304" pitchFamily="18" charset="0"/>
              </a:rPr>
              <a:t>Bankr</a:t>
            </a:r>
            <a:r>
              <a:rPr lang="en-US" sz="1600" b="0" dirty="0">
                <a:effectLst/>
                <a:latin typeface="+mj-lt"/>
                <a:ea typeface="Times New Roman" panose="02020603050405020304" pitchFamily="18" charset="0"/>
                <a:cs typeface="Times New Roman" panose="02020603050405020304" pitchFamily="18" charset="0"/>
              </a:rPr>
              <a:t>. S.D. Tex. 2022). </a:t>
            </a:r>
          </a:p>
          <a:p>
            <a:pPr marL="685800" lvl="2" indent="0" algn="just">
              <a:buNone/>
            </a:pPr>
            <a:endParaRPr lang="en-US" sz="1600" b="0" dirty="0">
              <a:effectLst/>
              <a:latin typeface="+mj-lt"/>
              <a:ea typeface="Times New Roman" panose="02020603050405020304" pitchFamily="18" charset="0"/>
              <a:cs typeface="Times New Roman" panose="02020603050405020304" pitchFamily="18" charset="0"/>
            </a:endParaRPr>
          </a:p>
          <a:p>
            <a:pPr lvl="2" algn="just"/>
            <a:r>
              <a:rPr lang="en-US" sz="1600" b="0" dirty="0">
                <a:effectLst/>
                <a:latin typeface="+mj-lt"/>
                <a:ea typeface="Times New Roman" panose="02020603050405020304" pitchFamily="18" charset="0"/>
                <a:cs typeface="Times New Roman" panose="02020603050405020304" pitchFamily="18" charset="0"/>
              </a:rPr>
              <a:t>debtor’s circumstances to “warrant” modification were that two HVAC units had broken down, delaying business operations.  </a:t>
            </a:r>
          </a:p>
          <a:p>
            <a:pPr marL="685800" lvl="2" indent="0" algn="just">
              <a:buNone/>
            </a:pPr>
            <a:endParaRPr lang="en-US" sz="1600" b="0" dirty="0">
              <a:effectLst/>
              <a:latin typeface="+mj-lt"/>
              <a:ea typeface="Times New Roman" panose="02020603050405020304" pitchFamily="18" charset="0"/>
              <a:cs typeface="Times New Roman" panose="02020603050405020304" pitchFamily="18" charset="0"/>
            </a:endParaRPr>
          </a:p>
          <a:p>
            <a:pPr lvl="2" algn="just"/>
            <a:r>
              <a:rPr lang="en-US" sz="1600" dirty="0">
                <a:latin typeface="+mj-lt"/>
                <a:ea typeface="Times New Roman" panose="02020603050405020304" pitchFamily="18" charset="0"/>
                <a:cs typeface="Times New Roman" panose="02020603050405020304" pitchFamily="18" charset="0"/>
              </a:rPr>
              <a:t>C</a:t>
            </a:r>
            <a:r>
              <a:rPr lang="en-US" sz="1600" b="0" dirty="0">
                <a:effectLst/>
                <a:latin typeface="+mj-lt"/>
                <a:ea typeface="Times New Roman" panose="02020603050405020304" pitchFamily="18" charset="0"/>
                <a:cs typeface="Times New Roman" panose="02020603050405020304" pitchFamily="18" charset="0"/>
              </a:rPr>
              <a:t>ourt denied the mod because Debtor knew or should’ve known HVAC units would fail due to their age and should have planned accordingly. Additionally, debtor intentionally failed to remit plan payments and to escrow an emergency fund as required by the Plan. These defaults were not the result of unforeseen circumstances. </a:t>
            </a:r>
            <a:endParaRPr lang="en-US" sz="1600" b="1" dirty="0">
              <a:effectLst/>
              <a:latin typeface="+mj-lt"/>
              <a:ea typeface="Times New Roman" panose="02020603050405020304" pitchFamily="18" charset="0"/>
              <a:cs typeface="Times New Roman" panose="02020603050405020304" pitchFamily="18" charset="0"/>
            </a:endParaRPr>
          </a:p>
          <a:p>
            <a:pPr lvl="1" algn="just"/>
            <a:endParaRPr lang="en-US" sz="18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buNone/>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pic>
        <p:nvPicPr>
          <p:cNvPr id="3" name="Picture 2" descr="A person in a suit and tie&#10;&#10;Description automatically generated with medium confidence">
            <a:extLst>
              <a:ext uri="{FF2B5EF4-FFF2-40B4-BE49-F238E27FC236}">
                <a16:creationId xmlns:a16="http://schemas.microsoft.com/office/drawing/2014/main" id="{0591D60F-A51D-E698-5488-D19B99D33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914" y="3696787"/>
            <a:ext cx="2868230" cy="2151173"/>
          </a:xfrm>
          <a:prstGeom prst="rect">
            <a:avLst/>
          </a:prstGeom>
          <a:effectLst>
            <a:softEdge rad="12700"/>
          </a:effectLst>
        </p:spPr>
      </p:pic>
    </p:spTree>
    <p:extLst>
      <p:ext uri="{BB962C8B-B14F-4D97-AF65-F5344CB8AC3E}">
        <p14:creationId xmlns:p14="http://schemas.microsoft.com/office/powerpoint/2010/main" val="32004162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263268698"/>
              </p:ext>
            </p:extLst>
          </p:nvPr>
        </p:nvGraphicFramePr>
        <p:xfrm>
          <a:off x="1045029" y="858415"/>
          <a:ext cx="7371183" cy="567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50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Post-Confirmation Claims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a:effectLst/>
                <a:latin typeface="+mj-lt"/>
                <a:ea typeface="Calibri" panose="020F0502020204030204" pitchFamily="34" charset="0"/>
              </a:rPr>
              <a:t>§ 1141</a:t>
            </a:r>
            <a:endParaRPr lang="en-US" sz="2400" dirty="0">
              <a:effectLst/>
              <a:latin typeface="+mj-lt"/>
              <a:ea typeface="Times New Roman" panose="02020603050405020304" pitchFamily="18" charset="0"/>
              <a:cs typeface="Times New Roman" panose="02020603050405020304" pitchFamily="18" charset="0"/>
            </a:endParaRPr>
          </a:p>
          <a:p>
            <a:pPr lvl="1" algn="just"/>
            <a:r>
              <a:rPr lang="en-US" sz="2400" i="0" dirty="0">
                <a:effectLst/>
                <a:latin typeface="+mj-lt"/>
                <a:ea typeface="Times New Roman" panose="02020603050405020304" pitchFamily="18" charset="0"/>
                <a:cs typeface="Times New Roman" panose="02020603050405020304" pitchFamily="18" charset="0"/>
              </a:rPr>
              <a:t>Unless otherwise provided in a confirmed plan of reorganization, </a:t>
            </a:r>
            <a:r>
              <a:rPr lang="en-US" sz="2400" i="0" dirty="0" err="1">
                <a:effectLst/>
                <a:latin typeface="+mj-lt"/>
                <a:ea typeface="Times New Roman" panose="02020603050405020304" pitchFamily="18" charset="0"/>
                <a:cs typeface="Times New Roman" panose="02020603050405020304" pitchFamily="18" charset="0"/>
              </a:rPr>
              <a:t>postconfirmation</a:t>
            </a:r>
            <a:r>
              <a:rPr lang="en-US" sz="2400" i="0" dirty="0">
                <a:effectLst/>
                <a:latin typeface="+mj-lt"/>
                <a:ea typeface="Times New Roman" panose="02020603050405020304" pitchFamily="18" charset="0"/>
                <a:cs typeface="Times New Roman" panose="02020603050405020304" pitchFamily="18" charset="0"/>
              </a:rPr>
              <a:t> claims are not discharged. </a:t>
            </a:r>
            <a:r>
              <a:rPr lang="en-US" sz="2400" i="1" dirty="0">
                <a:effectLst/>
                <a:latin typeface="+mj-lt"/>
                <a:ea typeface="Times New Roman" panose="02020603050405020304" pitchFamily="18" charset="0"/>
                <a:cs typeface="Times New Roman" panose="02020603050405020304" pitchFamily="18" charset="0"/>
              </a:rPr>
              <a:t>See Holywell Corp. v. Smith</a:t>
            </a:r>
            <a:r>
              <a:rPr lang="en-US" sz="2400" i="0" dirty="0">
                <a:effectLst/>
                <a:latin typeface="+mj-lt"/>
                <a:ea typeface="Times New Roman" panose="02020603050405020304" pitchFamily="18" charset="0"/>
                <a:cs typeface="Times New Roman" panose="02020603050405020304" pitchFamily="18" charset="0"/>
              </a:rPr>
              <a:t>, 503 U.S. 47 (1992); </a:t>
            </a:r>
            <a:r>
              <a:rPr lang="en-US" sz="2400" i="1" dirty="0">
                <a:effectLst/>
                <a:latin typeface="+mj-lt"/>
                <a:ea typeface="Times New Roman" panose="02020603050405020304" pitchFamily="18" charset="0"/>
                <a:cs typeface="Times New Roman" panose="02020603050405020304" pitchFamily="18" charset="0"/>
              </a:rPr>
              <a:t>Eubanks v. Federal Deposit Ins. Corp.</a:t>
            </a:r>
            <a:r>
              <a:rPr lang="en-US" sz="2400" i="0" dirty="0">
                <a:effectLst/>
                <a:latin typeface="+mj-lt"/>
                <a:ea typeface="Times New Roman" panose="02020603050405020304" pitchFamily="18" charset="0"/>
                <a:cs typeface="Times New Roman" panose="02020603050405020304" pitchFamily="18" charset="0"/>
              </a:rPr>
              <a:t>, 977 F.2d 166 (5th Cir. 1992).</a:t>
            </a: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pPr marL="0" indent="0">
              <a:buNone/>
            </a:pPr>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pic>
        <p:nvPicPr>
          <p:cNvPr id="3" name="Picture 2" descr="A cartoon of a hand with a dollar sign&#10;&#10;Description automatically generated with low confidence">
            <a:extLst>
              <a:ext uri="{FF2B5EF4-FFF2-40B4-BE49-F238E27FC236}">
                <a16:creationId xmlns:a16="http://schemas.microsoft.com/office/drawing/2014/main" id="{7A476DE9-303B-E456-3CA7-E68EBEE4B22A}"/>
              </a:ext>
            </a:extLst>
          </p:cNvPr>
          <p:cNvPicPr>
            <a:picLocks noChangeAspect="1"/>
          </p:cNvPicPr>
          <p:nvPr/>
        </p:nvPicPr>
        <p:blipFill rotWithShape="1">
          <a:blip r:embed="rId3">
            <a:extLst>
              <a:ext uri="{28A0092B-C50C-407E-A947-70E740481C1C}">
                <a14:useLocalDpi xmlns:a14="http://schemas.microsoft.com/office/drawing/2010/main" val="0"/>
              </a:ext>
            </a:extLst>
          </a:blip>
          <a:srcRect t="7456" r="-298" b="1"/>
          <a:stretch/>
        </p:blipFill>
        <p:spPr>
          <a:xfrm>
            <a:off x="5113176" y="3429000"/>
            <a:ext cx="3135085" cy="2555197"/>
          </a:xfrm>
          <a:prstGeom prst="rect">
            <a:avLst/>
          </a:prstGeom>
        </p:spPr>
      </p:pic>
    </p:spTree>
    <p:extLst>
      <p:ext uri="{BB962C8B-B14F-4D97-AF65-F5344CB8AC3E}">
        <p14:creationId xmlns:p14="http://schemas.microsoft.com/office/powerpoint/2010/main" val="1828243879"/>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Preservation </a:t>
            </a:r>
          </a:p>
          <a:p>
            <a:pPr lvl="2" algn="just"/>
            <a:r>
              <a:rPr lang="en-US" sz="1800" b="0" i="0" dirty="0">
                <a:effectLst/>
                <a:latin typeface="+mj-lt"/>
                <a:ea typeface="Times New Roman" panose="02020603050405020304" pitchFamily="18" charset="0"/>
                <a:cs typeface="Times New Roman" panose="02020603050405020304" pitchFamily="18" charset="0"/>
              </a:rPr>
              <a:t>“Specific and unequivocal” language is required to preserve a claim</a:t>
            </a:r>
            <a:r>
              <a:rPr lang="en-US" sz="1800" b="0" i="1" dirty="0">
                <a:effectLst/>
                <a:latin typeface="+mj-lt"/>
                <a:ea typeface="Times New Roman" panose="02020603050405020304" pitchFamily="18" charset="0"/>
                <a:cs typeface="Times New Roman" panose="02020603050405020304" pitchFamily="18" charset="0"/>
              </a:rPr>
              <a:t>. In re United Operating, LLC</a:t>
            </a:r>
            <a:r>
              <a:rPr lang="en-US" sz="1800" b="0" i="0" dirty="0">
                <a:effectLst/>
                <a:latin typeface="+mj-lt"/>
                <a:ea typeface="Times New Roman" panose="02020603050405020304" pitchFamily="18" charset="0"/>
                <a:cs typeface="Times New Roman" panose="02020603050405020304" pitchFamily="18" charset="0"/>
              </a:rPr>
              <a:t>, 540 F.3d 351, 355 (5th Cir. 2008). The plan reserved (1) any and all claims arising under the Bankruptcy Code and (2) claims arising under certain specifically identified provisions of the Bankruptcy Code.  But this language was insufficient to preserve common law claims that the debtor sought to assert post confirmation. </a:t>
            </a:r>
          </a:p>
          <a:p>
            <a:pPr marL="685800" lvl="2" indent="0" algn="just">
              <a:buNone/>
            </a:pPr>
            <a:endParaRPr lang="en-US" sz="1800" b="1" i="1" dirty="0">
              <a:effectLst/>
              <a:latin typeface="+mj-lt"/>
              <a:ea typeface="Times New Roman" panose="02020603050405020304" pitchFamily="18" charset="0"/>
              <a:cs typeface="Times New Roman" panose="02020603050405020304" pitchFamily="18" charset="0"/>
            </a:endParaRPr>
          </a:p>
          <a:p>
            <a:pPr lvl="2" algn="just"/>
            <a:r>
              <a:rPr lang="en-US" sz="1800" b="0" i="1" dirty="0" err="1">
                <a:effectLst/>
                <a:latin typeface="+mj-lt"/>
                <a:ea typeface="Times New Roman" panose="02020603050405020304" pitchFamily="18" charset="0"/>
                <a:cs typeface="Times New Roman" panose="02020603050405020304" pitchFamily="18" charset="0"/>
              </a:rPr>
              <a:t>Moglia</a:t>
            </a:r>
            <a:r>
              <a:rPr lang="en-US" sz="1800" b="0" i="1" dirty="0">
                <a:effectLst/>
                <a:latin typeface="+mj-lt"/>
                <a:ea typeface="Times New Roman" panose="02020603050405020304" pitchFamily="18" charset="0"/>
                <a:cs typeface="Times New Roman" panose="02020603050405020304" pitchFamily="18" charset="0"/>
              </a:rPr>
              <a:t> v. Keith (In re Manchester, Inc.)</a:t>
            </a:r>
            <a:r>
              <a:rPr lang="en-US" sz="1800" b="0" i="0" dirty="0">
                <a:effectLst/>
                <a:latin typeface="+mj-lt"/>
                <a:ea typeface="Times New Roman" panose="02020603050405020304" pitchFamily="18" charset="0"/>
                <a:cs typeface="Times New Roman" panose="02020603050405020304" pitchFamily="18" charset="0"/>
              </a:rPr>
              <a:t>, 2009 WL 2243592 (</a:t>
            </a:r>
            <a:r>
              <a:rPr lang="en-US" sz="1800" b="0" i="0" dirty="0" err="1">
                <a:effectLst/>
                <a:latin typeface="+mj-lt"/>
                <a:ea typeface="Times New Roman" panose="02020603050405020304" pitchFamily="18" charset="0"/>
                <a:cs typeface="Times New Roman" panose="02020603050405020304" pitchFamily="18" charset="0"/>
              </a:rPr>
              <a:t>Bankr</a:t>
            </a:r>
            <a:r>
              <a:rPr lang="en-US" sz="1800" b="0" i="0" dirty="0">
                <a:effectLst/>
                <a:latin typeface="+mj-lt"/>
                <a:ea typeface="Times New Roman" panose="02020603050405020304" pitchFamily="18" charset="0"/>
                <a:cs typeface="Times New Roman" panose="02020603050405020304" pitchFamily="18" charset="0"/>
              </a:rPr>
              <a:t>. N.D. Tex. 2009) (plan that preserved all “Actions,” including “Avoidance Actions” [defined as all claims under, among other things, Bankruptcy Code §§ 547 and 548] preserved avoidance claims (even though it did not identify specific potential defendants) but was insufficient to preserve any non-avoidance claims because the plan did not expressly identify any of these other claims).    </a:t>
            </a:r>
            <a:endParaRPr lang="en-US" sz="1800" b="1" i="1" dirty="0">
              <a:effectLst/>
              <a:latin typeface="+mj-lt"/>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194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281835" y="1195653"/>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Preservation </a:t>
            </a:r>
          </a:p>
          <a:p>
            <a:pPr lvl="1" algn="just"/>
            <a:r>
              <a:rPr lang="en-US" sz="1600" b="0" i="0" dirty="0">
                <a:effectLst/>
                <a:latin typeface="+mj-lt"/>
                <a:ea typeface="Times New Roman" panose="02020603050405020304" pitchFamily="18" charset="0"/>
                <a:cs typeface="Times New Roman" panose="02020603050405020304" pitchFamily="18" charset="0"/>
              </a:rPr>
              <a:t>Preservation language in disclosure statement may also be sufficient.  </a:t>
            </a:r>
            <a:r>
              <a:rPr lang="en-US" sz="1600" b="0" i="1" dirty="0">
                <a:effectLst/>
                <a:latin typeface="+mj-lt"/>
                <a:ea typeface="Times New Roman" panose="02020603050405020304" pitchFamily="18" charset="0"/>
                <a:cs typeface="Times New Roman" panose="02020603050405020304" pitchFamily="18" charset="0"/>
              </a:rPr>
              <a:t>Spicer v. Laguna Madre Oil &amp; Gas II, L.L.C. (In re Texas Wyoming Drilling, Inc.)</a:t>
            </a:r>
            <a:r>
              <a:rPr lang="en-US" sz="1600" b="0" i="0" dirty="0">
                <a:effectLst/>
                <a:latin typeface="+mj-lt"/>
                <a:ea typeface="Times New Roman" panose="02020603050405020304" pitchFamily="18" charset="0"/>
                <a:cs typeface="Times New Roman" panose="02020603050405020304" pitchFamily="18" charset="0"/>
              </a:rPr>
              <a:t>, 647 F.3d 547, 549, 551 (5th Cir. 2011) (disclosure statement is the “primary notice mechanism informing a creditor’s vote for or against a plan” and therefore “[c]</a:t>
            </a:r>
            <a:r>
              <a:rPr lang="en-US" sz="1600" b="0" i="0" dirty="0" err="1">
                <a:effectLst/>
                <a:latin typeface="+mj-lt"/>
                <a:ea typeface="Times New Roman" panose="02020603050405020304" pitchFamily="18" charset="0"/>
                <a:cs typeface="Times New Roman" panose="02020603050405020304" pitchFamily="18" charset="0"/>
              </a:rPr>
              <a:t>onsidering</a:t>
            </a:r>
            <a:r>
              <a:rPr lang="en-US" sz="1600" b="0" i="0" dirty="0">
                <a:effectLst/>
                <a:latin typeface="+mj-lt"/>
                <a:ea typeface="Times New Roman" panose="02020603050405020304" pitchFamily="18" charset="0"/>
                <a:cs typeface="Times New Roman" panose="02020603050405020304" pitchFamily="18" charset="0"/>
              </a:rPr>
              <a:t> the disclosure statement to determine whether a post-confirmation debtor has standing is consistent with the purpose of … placing creditors on notice of the claims the post-confirmation debtor intends to pursue.”). Disclosure statement preserving claims against “various pre-petition shareholders” for “fraudulent transfer and recovery of dividends paid to shareholders” sufficiently identified claims with specificity even though disclosure statement did not identify defendants by name.</a:t>
            </a:r>
          </a:p>
          <a:p>
            <a:pPr lvl="2" algn="just"/>
            <a:r>
              <a:rPr lang="en-US" sz="1600" b="0" i="1" dirty="0">
                <a:effectLst/>
                <a:latin typeface="+mj-lt"/>
                <a:ea typeface="Times New Roman" panose="02020603050405020304" pitchFamily="18" charset="0"/>
                <a:cs typeface="Times New Roman" panose="02020603050405020304" pitchFamily="18" charset="0"/>
              </a:rPr>
              <a:t>MPF Corp., Ltd. v. Anderson (In re MPF Holdings US LLC)</a:t>
            </a:r>
            <a:r>
              <a:rPr lang="en-US" sz="1600" b="0" i="0" dirty="0">
                <a:effectLst/>
                <a:latin typeface="+mj-lt"/>
                <a:ea typeface="Times New Roman" panose="02020603050405020304" pitchFamily="18" charset="0"/>
                <a:cs typeface="Times New Roman" panose="02020603050405020304" pitchFamily="18" charset="0"/>
              </a:rPr>
              <a:t>, 701 F.3d 449 (5th Cir. 2012).   The Fifth Circuit clarified that individual defendants do not need to be named and that stating avoidance action that “may exist” were preserved. </a:t>
            </a:r>
          </a:p>
          <a:p>
            <a:pPr lvl="2" algn="just"/>
            <a:r>
              <a:rPr lang="en-US" sz="1600" dirty="0">
                <a:latin typeface="+mj-lt"/>
                <a:ea typeface="Times New Roman" panose="02020603050405020304" pitchFamily="18" charset="0"/>
                <a:cs typeface="Times New Roman" panose="02020603050405020304" pitchFamily="18" charset="0"/>
              </a:rPr>
              <a:t>Practice Tip: </a:t>
            </a:r>
            <a:r>
              <a:rPr lang="en-US" sz="1600" i="1" dirty="0">
                <a:effectLst/>
                <a:latin typeface="+mj-lt"/>
                <a:ea typeface="Calibri" panose="020F0502020204030204" pitchFamily="34" charset="0"/>
              </a:rPr>
              <a:t>be as specific as possible when drafting preservation language. </a:t>
            </a:r>
            <a:endParaRPr lang="en-US" sz="1600" b="1" i="1" dirty="0">
              <a:effectLst/>
              <a:latin typeface="+mj-lt"/>
              <a:ea typeface="Times New Roman" panose="02020603050405020304" pitchFamily="18" charset="0"/>
              <a:cs typeface="Times New Roman" panose="02020603050405020304" pitchFamily="18" charset="0"/>
            </a:endParaRPr>
          </a:p>
          <a:p>
            <a:pPr lvl="1" algn="just"/>
            <a:endParaRPr lang="en-US" sz="18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18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31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Reconciliation </a:t>
            </a:r>
          </a:p>
          <a:p>
            <a:pPr lvl="2" algn="just"/>
            <a:r>
              <a:rPr lang="en-US" sz="1650" b="0" dirty="0">
                <a:effectLst/>
                <a:latin typeface="+mj-lt"/>
                <a:ea typeface="Times New Roman" panose="02020603050405020304" pitchFamily="18" charset="0"/>
                <a:cs typeface="Times New Roman" panose="02020603050405020304" pitchFamily="18" charset="0"/>
              </a:rPr>
              <a:t>Objection process is typically governed by the plan, other applicable orders such as claims procedures orders, and the applicable local rules</a:t>
            </a:r>
          </a:p>
          <a:p>
            <a:pPr marL="685800" lvl="2" indent="0" algn="just">
              <a:buNone/>
            </a:pPr>
            <a:r>
              <a:rPr lang="en-US" sz="1650" b="0" dirty="0">
                <a:effectLst/>
                <a:latin typeface="+mj-lt"/>
                <a:ea typeface="Times New Roman" panose="02020603050405020304" pitchFamily="18" charset="0"/>
                <a:cs typeface="Times New Roman" panose="02020603050405020304" pitchFamily="18" charset="0"/>
              </a:rPr>
              <a:t> </a:t>
            </a:r>
          </a:p>
          <a:p>
            <a:pPr lvl="2" algn="just"/>
            <a:r>
              <a:rPr lang="en-US" sz="1650" dirty="0">
                <a:latin typeface="+mj-lt"/>
                <a:ea typeface="Times New Roman" panose="02020603050405020304" pitchFamily="18" charset="0"/>
                <a:cs typeface="Times New Roman" panose="02020603050405020304" pitchFamily="18" charset="0"/>
              </a:rPr>
              <a:t>Late claims are generally not permitted unless the proponent can establish a lack of adequate notice of the bankruptcy and bar date </a:t>
            </a:r>
          </a:p>
          <a:p>
            <a:pPr lvl="3" algn="just"/>
            <a:endParaRPr lang="en-US" sz="15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pic>
        <p:nvPicPr>
          <p:cNvPr id="3" name="Picture 2" descr="A person sitting at a table with a person in a suit&#10;&#10;Description automatically generated with low confidence">
            <a:extLst>
              <a:ext uri="{FF2B5EF4-FFF2-40B4-BE49-F238E27FC236}">
                <a16:creationId xmlns:a16="http://schemas.microsoft.com/office/drawing/2014/main" id="{AD417EB9-3E1C-160A-E3B9-E68044BC4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796" y="3208222"/>
            <a:ext cx="3065495" cy="2261431"/>
          </a:xfrm>
          <a:prstGeom prst="rect">
            <a:avLst/>
          </a:prstGeom>
        </p:spPr>
      </p:pic>
    </p:spTree>
    <p:extLst>
      <p:ext uri="{BB962C8B-B14F-4D97-AF65-F5344CB8AC3E}">
        <p14:creationId xmlns:p14="http://schemas.microsoft.com/office/powerpoint/2010/main" val="2614906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618198" cy="4896802"/>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Reconciliation </a:t>
            </a:r>
          </a:p>
          <a:p>
            <a:pPr lvl="2" algn="just"/>
            <a:r>
              <a:rPr lang="en-US" sz="1650" dirty="0">
                <a:effectLst/>
                <a:latin typeface="+mj-lt"/>
                <a:ea typeface="Times New Roman" panose="02020603050405020304" pitchFamily="18" charset="0"/>
                <a:cs typeface="Times New Roman" panose="02020603050405020304" pitchFamily="18" charset="0"/>
              </a:rPr>
              <a:t>Post Confirmation, Pre-Effective Date Claims </a:t>
            </a:r>
          </a:p>
          <a:p>
            <a:pPr marL="685800" lvl="2" indent="0" algn="just">
              <a:buNone/>
            </a:pPr>
            <a:endParaRPr lang="en-US" sz="1650" dirty="0">
              <a:effectLst/>
              <a:latin typeface="+mj-lt"/>
              <a:ea typeface="Times New Roman" panose="02020603050405020304" pitchFamily="18" charset="0"/>
              <a:cs typeface="Times New Roman" panose="02020603050405020304" pitchFamily="18" charset="0"/>
            </a:endParaRPr>
          </a:p>
          <a:p>
            <a:pPr lvl="3" algn="just"/>
            <a:r>
              <a:rPr lang="en-US" sz="1800" b="0" dirty="0">
                <a:effectLst/>
                <a:latin typeface="+mj-lt"/>
                <a:ea typeface="Times New Roman" panose="02020603050405020304" pitchFamily="18" charset="0"/>
                <a:cs typeface="Times New Roman" panose="02020603050405020304" pitchFamily="18" charset="0"/>
              </a:rPr>
              <a:t>Recent 3d Circuit case provided warning to creditors in this situation. Debtor’s employee was terminated post-confirmation but before effective date. Date of termination was the date his claim arose for employment discrimination. He filed suit without filing an admin. claim in the bankruptcy case. The plan set a bar date for admin. expense claims and stated untimely claims were forever barred and discharged as of the effective date. Debtor filed an MSJ that claim was barred and discharged. District court denied motion and granted summary judgment in employee’s favor. District court certified questions to Third Circuit, which held that the claim was barred and discharged based on §§ 503, 1141(d). </a:t>
            </a:r>
            <a:r>
              <a:rPr lang="en-US" sz="1800" b="0" i="1" dirty="0">
                <a:effectLst/>
                <a:latin typeface="+mj-lt"/>
                <a:ea typeface="Times New Roman" panose="02020603050405020304" pitchFamily="18" charset="0"/>
                <a:cs typeface="Times New Roman" panose="02020603050405020304" pitchFamily="18" charset="0"/>
              </a:rPr>
              <a:t>Ellis v. Westinghouse Electric</a:t>
            </a:r>
            <a:r>
              <a:rPr lang="en-US" sz="1800" b="0" dirty="0">
                <a:effectLst/>
                <a:latin typeface="+mj-lt"/>
                <a:ea typeface="Times New Roman" panose="02020603050405020304" pitchFamily="18" charset="0"/>
                <a:cs typeface="Times New Roman" panose="02020603050405020304" pitchFamily="18" charset="0"/>
              </a:rPr>
              <a:t>, 11 4th 221(3d Cir. 2021). </a:t>
            </a:r>
          </a:p>
          <a:p>
            <a:pPr marL="1028700" lvl="3" indent="0" algn="just">
              <a:buNone/>
            </a:pPr>
            <a:endParaRPr lang="en-US" sz="1800" b="1" dirty="0">
              <a:effectLst/>
              <a:latin typeface="+mj-lt"/>
              <a:ea typeface="Times New Roman" panose="02020603050405020304" pitchFamily="18" charset="0"/>
              <a:cs typeface="Times New Roman" panose="02020603050405020304" pitchFamily="18" charset="0"/>
            </a:endParaRPr>
          </a:p>
          <a:p>
            <a:pPr lvl="3" algn="just"/>
            <a:r>
              <a:rPr lang="en-US" sz="1500" dirty="0">
                <a:effectLst/>
                <a:latin typeface="+mj-lt"/>
                <a:ea typeface="Times New Roman" panose="02020603050405020304" pitchFamily="18" charset="0"/>
                <a:cs typeface="Times New Roman" panose="02020603050405020304" pitchFamily="18" charset="0"/>
              </a:rPr>
              <a:t>Practice Tip: </a:t>
            </a:r>
            <a:r>
              <a:rPr lang="en-US" sz="1500" i="1" dirty="0">
                <a:effectLst/>
                <a:latin typeface="+mj-lt"/>
                <a:ea typeface="Times New Roman" panose="02020603050405020304" pitchFamily="18" charset="0"/>
                <a:cs typeface="Times New Roman" panose="02020603050405020304" pitchFamily="18" charset="0"/>
              </a:rPr>
              <a:t>Don’t assume plan confirmation means the court/claim process no longer controls </a:t>
            </a: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14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Reconciliation </a:t>
            </a:r>
          </a:p>
          <a:p>
            <a:pPr lvl="2" algn="just"/>
            <a:r>
              <a:rPr lang="en-US" sz="1800" dirty="0">
                <a:effectLst/>
                <a:latin typeface="+mj-lt"/>
                <a:ea typeface="Times New Roman" panose="02020603050405020304" pitchFamily="18" charset="0"/>
                <a:cs typeface="Times New Roman" panose="02020603050405020304" pitchFamily="18" charset="0"/>
              </a:rPr>
              <a:t>Insurance Issues </a:t>
            </a:r>
          </a:p>
          <a:p>
            <a:pPr lvl="3" algn="just"/>
            <a:r>
              <a:rPr lang="en-US" sz="1800" dirty="0">
                <a:effectLst/>
                <a:latin typeface="+mj-lt"/>
                <a:ea typeface="Times New Roman" panose="02020603050405020304" pitchFamily="18" charset="0"/>
                <a:cs typeface="Times New Roman" panose="02020603050405020304" pitchFamily="18" charset="0"/>
              </a:rPr>
              <a:t>parties such as insurance counsel may seek relief from plan injunction to allow litigation to proceed. </a:t>
            </a:r>
          </a:p>
          <a:p>
            <a:pPr marL="1028700" lvl="3" indent="0" algn="just">
              <a:buNone/>
            </a:pPr>
            <a:endParaRPr lang="en-US" sz="1800" dirty="0">
              <a:effectLst/>
              <a:latin typeface="+mj-lt"/>
              <a:ea typeface="Times New Roman" panose="02020603050405020304" pitchFamily="18" charset="0"/>
              <a:cs typeface="Times New Roman" panose="02020603050405020304" pitchFamily="18" charset="0"/>
            </a:endParaRPr>
          </a:p>
          <a:p>
            <a:pPr lvl="3" algn="just"/>
            <a:r>
              <a:rPr lang="en-US" sz="1800" dirty="0">
                <a:effectLst/>
                <a:latin typeface="+mj-lt"/>
                <a:ea typeface="Times New Roman" panose="02020603050405020304" pitchFamily="18" charset="0"/>
                <a:cs typeface="Times New Roman" panose="02020603050405020304" pitchFamily="18" charset="0"/>
              </a:rPr>
              <a:t>What should the estate representative be thinking about here? Is there coverage? How does the coverage work? What is the deductible and is it to be paid by the debtor? Is there a SIR? Is there a residual claim against the estate for the remainder? </a:t>
            </a:r>
          </a:p>
          <a:p>
            <a:pPr marL="1028700" lvl="3" indent="0" algn="just">
              <a:buNone/>
            </a:pPr>
            <a:endParaRPr lang="en-US" sz="1800" dirty="0">
              <a:effectLst/>
              <a:latin typeface="+mj-lt"/>
              <a:ea typeface="Times New Roman" panose="02020603050405020304" pitchFamily="18" charset="0"/>
              <a:cs typeface="Times New Roman" panose="02020603050405020304" pitchFamily="18" charset="0"/>
            </a:endParaRPr>
          </a:p>
          <a:p>
            <a:pPr lvl="3" algn="just"/>
            <a:r>
              <a:rPr lang="en-US" sz="1800" dirty="0">
                <a:effectLst/>
                <a:latin typeface="+mj-lt"/>
                <a:ea typeface="Times New Roman" panose="02020603050405020304" pitchFamily="18" charset="0"/>
                <a:cs typeface="Times New Roman" panose="02020603050405020304" pitchFamily="18" charset="0"/>
              </a:rPr>
              <a:t>Insurance issues can impact more than just the debtor and can continue long after plan confirmation. </a:t>
            </a:r>
            <a:r>
              <a:rPr lang="en-US" sz="1800" i="1" dirty="0">
                <a:effectLst/>
                <a:latin typeface="+mj-lt"/>
                <a:ea typeface="Times New Roman" panose="02020603050405020304" pitchFamily="18" charset="0"/>
                <a:cs typeface="Times New Roman" panose="02020603050405020304" pitchFamily="18" charset="0"/>
              </a:rPr>
              <a:t>See In re GVS Holdings I, LLC, et al</a:t>
            </a:r>
            <a:r>
              <a:rPr lang="en-US" sz="1800" dirty="0">
                <a:effectLst/>
                <a:latin typeface="+mj-lt"/>
                <a:ea typeface="Times New Roman" panose="02020603050405020304" pitchFamily="18" charset="0"/>
                <a:cs typeface="Times New Roman" panose="02020603050405020304" pitchFamily="18" charset="0"/>
              </a:rPr>
              <a:t>., Case No. 21-31121-MVL (</a:t>
            </a:r>
            <a:r>
              <a:rPr lang="en-US" sz="1800" dirty="0" err="1">
                <a:effectLst/>
                <a:latin typeface="+mj-lt"/>
                <a:ea typeface="Times New Roman" panose="02020603050405020304" pitchFamily="18" charset="0"/>
                <a:cs typeface="Times New Roman" panose="02020603050405020304" pitchFamily="18" charset="0"/>
              </a:rPr>
              <a:t>Bankr</a:t>
            </a:r>
            <a:r>
              <a:rPr lang="en-US" sz="1800" dirty="0">
                <a:effectLst/>
                <a:latin typeface="+mj-lt"/>
                <a:ea typeface="Times New Roman" panose="02020603050405020304" pitchFamily="18" charset="0"/>
                <a:cs typeface="Times New Roman" panose="02020603050405020304" pitchFamily="18" charset="0"/>
              </a:rPr>
              <a:t>. N.D. Tex. 2021) [Doc. Nos. 1480, 1486 &amp; 149]. </a:t>
            </a: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91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Dealing with Claims Post-Confirmation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Claim Reconciliation </a:t>
            </a:r>
          </a:p>
          <a:p>
            <a:pPr lvl="2" algn="just"/>
            <a:r>
              <a:rPr lang="en-US" sz="1800" dirty="0">
                <a:effectLst/>
                <a:latin typeface="+mj-lt"/>
                <a:ea typeface="Times New Roman" panose="02020603050405020304" pitchFamily="18" charset="0"/>
                <a:cs typeface="Times New Roman" panose="02020603050405020304" pitchFamily="18" charset="0"/>
              </a:rPr>
              <a:t>Litigation Trusts </a:t>
            </a:r>
            <a:endParaRPr lang="en-US" sz="1800" dirty="0">
              <a:latin typeface="+mj-lt"/>
              <a:ea typeface="Times New Roman" panose="02020603050405020304" pitchFamily="18" charset="0"/>
              <a:cs typeface="Times New Roman" panose="02020603050405020304" pitchFamily="18" charset="0"/>
            </a:endParaRPr>
          </a:p>
          <a:p>
            <a:pPr lvl="3" algn="just"/>
            <a:r>
              <a:rPr lang="en-US" sz="1650" b="0" dirty="0">
                <a:effectLst/>
                <a:latin typeface="+mj-lt"/>
                <a:ea typeface="Times New Roman" panose="02020603050405020304" pitchFamily="18" charset="0"/>
                <a:cs typeface="Times New Roman" panose="02020603050405020304" pitchFamily="18" charset="0"/>
              </a:rPr>
              <a:t>Typically, when plan is not a reorg. but a liquidation. Estate’s assets vest in liquidating trust. Trust completes liquidation of assets, pursues avoidance actions, and reviews and resolves claims and makes distributions. </a:t>
            </a:r>
          </a:p>
          <a:p>
            <a:pPr marL="1028700" lvl="3" indent="0" algn="just">
              <a:buNone/>
            </a:pPr>
            <a:endParaRPr lang="en-US" sz="1650" b="1" dirty="0">
              <a:latin typeface="+mj-lt"/>
              <a:ea typeface="Times New Roman" panose="02020603050405020304" pitchFamily="18" charset="0"/>
              <a:cs typeface="Times New Roman" panose="02020603050405020304" pitchFamily="18" charset="0"/>
            </a:endParaRPr>
          </a:p>
          <a:p>
            <a:pPr lvl="3" algn="just"/>
            <a:r>
              <a:rPr lang="en-US" sz="1800" b="0" dirty="0">
                <a:effectLst/>
                <a:latin typeface="+mj-lt"/>
                <a:ea typeface="Times New Roman" panose="02020603050405020304" pitchFamily="18" charset="0"/>
                <a:cs typeface="Times New Roman" panose="02020603050405020304" pitchFamily="18" charset="0"/>
              </a:rPr>
              <a:t>Sometimes separate trust like a creditors’ trust formed to deal with avoidance actions or other non-core assets. </a:t>
            </a:r>
          </a:p>
          <a:p>
            <a:pPr marL="1028700" lvl="3" indent="0" algn="just">
              <a:buNone/>
            </a:pPr>
            <a:endParaRPr lang="en-US" sz="1800" b="1" dirty="0">
              <a:latin typeface="+mj-lt"/>
              <a:ea typeface="Times New Roman" panose="02020603050405020304" pitchFamily="18" charset="0"/>
              <a:cs typeface="Times New Roman" panose="02020603050405020304" pitchFamily="18" charset="0"/>
            </a:endParaRPr>
          </a:p>
          <a:p>
            <a:pPr lvl="3" algn="just"/>
            <a:r>
              <a:rPr lang="en-US" sz="1800" b="0" dirty="0">
                <a:effectLst/>
                <a:latin typeface="+mj-lt"/>
                <a:ea typeface="Times New Roman" panose="02020603050405020304" pitchFamily="18" charset="0"/>
                <a:cs typeface="Times New Roman" panose="02020603050405020304" pitchFamily="18" charset="0"/>
              </a:rPr>
              <a:t>Be mindful of trust extension deadlines in documents. </a:t>
            </a:r>
            <a:r>
              <a:rPr lang="en-US" sz="1800" b="0" i="1" dirty="0">
                <a:effectLst/>
                <a:latin typeface="+mj-lt"/>
                <a:ea typeface="Times New Roman" panose="02020603050405020304" pitchFamily="18" charset="0"/>
                <a:cs typeface="Times New Roman" panose="02020603050405020304" pitchFamily="18" charset="0"/>
              </a:rPr>
              <a:t>In re Black Elk Energy Offshore Operations, LLC</a:t>
            </a:r>
            <a:r>
              <a:rPr lang="en-US" sz="1800" b="0" dirty="0">
                <a:effectLst/>
                <a:latin typeface="+mj-lt"/>
                <a:ea typeface="Times New Roman" panose="02020603050405020304" pitchFamily="18" charset="0"/>
                <a:cs typeface="Times New Roman" panose="02020603050405020304" pitchFamily="18" charset="0"/>
              </a:rPr>
              <a:t>, Case No. 15-34287, 2020 </a:t>
            </a:r>
            <a:r>
              <a:rPr lang="en-US" sz="1800" b="0" dirty="0" err="1">
                <a:effectLst/>
                <a:latin typeface="+mj-lt"/>
                <a:ea typeface="Times New Roman" panose="02020603050405020304" pitchFamily="18" charset="0"/>
                <a:cs typeface="Times New Roman" panose="02020603050405020304" pitchFamily="18" charset="0"/>
              </a:rPr>
              <a:t>Bankr</a:t>
            </a:r>
            <a:r>
              <a:rPr lang="en-US" sz="1800" b="0" dirty="0">
                <a:effectLst/>
                <a:latin typeface="+mj-lt"/>
                <a:ea typeface="Times New Roman" panose="02020603050405020304" pitchFamily="18" charset="0"/>
                <a:cs typeface="Times New Roman" panose="02020603050405020304" pitchFamily="18" charset="0"/>
              </a:rPr>
              <a:t>. LEXIS 2248 (</a:t>
            </a:r>
            <a:r>
              <a:rPr lang="en-US" sz="1800" b="0" dirty="0" err="1">
                <a:effectLst/>
                <a:latin typeface="+mj-lt"/>
                <a:ea typeface="Times New Roman" panose="02020603050405020304" pitchFamily="18" charset="0"/>
                <a:cs typeface="Times New Roman" panose="02020603050405020304" pitchFamily="18" charset="0"/>
              </a:rPr>
              <a:t>Bankr</a:t>
            </a:r>
            <a:r>
              <a:rPr lang="en-US" sz="1800" b="0" dirty="0">
                <a:effectLst/>
                <a:latin typeface="+mj-lt"/>
                <a:ea typeface="Times New Roman" panose="02020603050405020304" pitchFamily="18" charset="0"/>
                <a:cs typeface="Times New Roman" panose="02020603050405020304" pitchFamily="18" charset="0"/>
              </a:rPr>
              <a:t>. S.D. Tex. Aug. 21, 2020). Two trusts created by plan to wind up affairs. Trustee filed motion to extend the trusts after the date provided in the trust documents. As such, the court denied the motion to extend as untimely and inconsistent with the trust agreements. </a:t>
            </a:r>
            <a:endParaRPr lang="en-US" sz="1800" b="1"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9968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nt, graphics, graphic design, line&#10;&#10;Description automatically generated">
            <a:extLst>
              <a:ext uri="{FF2B5EF4-FFF2-40B4-BE49-F238E27FC236}">
                <a16:creationId xmlns:a16="http://schemas.microsoft.com/office/drawing/2014/main" id="{A51A3514-4E5D-F85F-3695-AF459975B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9144000" cy="2286000"/>
          </a:xfrm>
          <a:prstGeom prst="rect">
            <a:avLst/>
          </a:prstGeom>
        </p:spPr>
      </p:pic>
    </p:spTree>
    <p:extLst>
      <p:ext uri="{BB962C8B-B14F-4D97-AF65-F5344CB8AC3E}">
        <p14:creationId xmlns:p14="http://schemas.microsoft.com/office/powerpoint/2010/main" val="3058389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861558675"/>
              </p:ext>
            </p:extLst>
          </p:nvPr>
        </p:nvGraphicFramePr>
        <p:xfrm>
          <a:off x="329681" y="549210"/>
          <a:ext cx="8021217" cy="600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7720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580329" cy="4697260"/>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What is it anyway? </a:t>
            </a:r>
          </a:p>
          <a:p>
            <a:pPr lvl="2" algn="just"/>
            <a:r>
              <a:rPr lang="en-US" sz="1650" b="0" dirty="0">
                <a:effectLst/>
                <a:latin typeface="+mj-lt"/>
                <a:ea typeface="Times New Roman" panose="02020603050405020304" pitchFamily="18" charset="0"/>
                <a:cs typeface="Times New Roman" panose="02020603050405020304" pitchFamily="18" charset="0"/>
              </a:rPr>
              <a:t>Judicially created doctrine under which the court renders an appeal moot when, even if effective relief may conceivably be granted, implementing of the relief is inequitable</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pic>
        <p:nvPicPr>
          <p:cNvPr id="5" name="Picture 4" descr="A person with curly hair wearing glasses and a suit&#10;&#10;Description automatically generated with low confidence">
            <a:extLst>
              <a:ext uri="{FF2B5EF4-FFF2-40B4-BE49-F238E27FC236}">
                <a16:creationId xmlns:a16="http://schemas.microsoft.com/office/drawing/2014/main" id="{7D2CBADC-A9E2-A45A-8C5D-44E3CAC00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0" y="3695961"/>
            <a:ext cx="3048000" cy="2228850"/>
          </a:xfrm>
          <a:prstGeom prst="rect">
            <a:avLst/>
          </a:prstGeom>
        </p:spPr>
      </p:pic>
      <p:pic>
        <p:nvPicPr>
          <p:cNvPr id="3" name="Picture 2" descr="A baby chicken in an egg shell&#10;&#10;Description automatically generated">
            <a:extLst>
              <a:ext uri="{FF2B5EF4-FFF2-40B4-BE49-F238E27FC236}">
                <a16:creationId xmlns:a16="http://schemas.microsoft.com/office/drawing/2014/main" id="{99A4F404-5905-14B7-35A6-7AFAE09AD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678" y="3932433"/>
            <a:ext cx="2103634" cy="2103634"/>
          </a:xfrm>
          <a:prstGeom prst="rect">
            <a:avLst/>
          </a:prstGeom>
        </p:spPr>
      </p:pic>
    </p:spTree>
    <p:extLst>
      <p:ext uri="{BB962C8B-B14F-4D97-AF65-F5344CB8AC3E}">
        <p14:creationId xmlns:p14="http://schemas.microsoft.com/office/powerpoint/2010/main" val="2490106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0"/>
            <a:ext cx="8743167" cy="5060515"/>
          </a:xfrm>
        </p:spPr>
        <p:txBody>
          <a:bodyPr/>
          <a:lstStyle/>
          <a:p>
            <a:pPr lvl="1" algn="just"/>
            <a:r>
              <a:rPr lang="en-US" sz="2400" dirty="0">
                <a:effectLst/>
                <a:latin typeface="+mj-lt"/>
                <a:ea typeface="Times New Roman" panose="02020603050405020304" pitchFamily="18" charset="0"/>
                <a:cs typeface="Times New Roman" panose="02020603050405020304" pitchFamily="18" charset="0"/>
              </a:rPr>
              <a:t>How is it applied? </a:t>
            </a:r>
          </a:p>
          <a:p>
            <a:pPr lvl="2" algn="just"/>
            <a:r>
              <a:rPr lang="en-US" sz="1500" dirty="0">
                <a:latin typeface="+mj-lt"/>
                <a:ea typeface="Times New Roman" panose="02020603050405020304" pitchFamily="18" charset="0"/>
                <a:cs typeface="Times New Roman" panose="02020603050405020304" pitchFamily="18" charset="0"/>
              </a:rPr>
              <a:t>Circuits take differing approaches </a:t>
            </a:r>
          </a:p>
          <a:p>
            <a:pPr lvl="2" algn="just"/>
            <a:r>
              <a:rPr lang="en-US" sz="1800" b="1" dirty="0">
                <a:effectLst/>
                <a:latin typeface="+mj-lt"/>
                <a:ea typeface="Times New Roman" panose="02020603050405020304" pitchFamily="18" charset="0"/>
                <a:cs typeface="Times New Roman" panose="02020603050405020304" pitchFamily="18" charset="0"/>
              </a:rPr>
              <a:t>3d – Two elements </a:t>
            </a:r>
            <a:r>
              <a:rPr lang="en-US" sz="1800" dirty="0">
                <a:effectLst/>
                <a:latin typeface="+mj-lt"/>
                <a:ea typeface="Calibri" panose="020F0502020204030204" pitchFamily="34" charset="0"/>
              </a:rPr>
              <a:t>(1) substantial consummation and (2) whether relief would “fatally scramble the plan” or </a:t>
            </a:r>
            <a:r>
              <a:rPr lang="en-US" sz="1800" dirty="0" err="1">
                <a:effectLst/>
                <a:latin typeface="+mj-lt"/>
                <a:ea typeface="Calibri" panose="020F0502020204030204" pitchFamily="34" charset="0"/>
              </a:rPr>
              <a:t>signif</a:t>
            </a:r>
            <a:r>
              <a:rPr lang="en-US" sz="1800" dirty="0">
                <a:effectLst/>
                <a:latin typeface="+mj-lt"/>
                <a:ea typeface="Calibri" panose="020F0502020204030204" pitchFamily="34" charset="0"/>
              </a:rPr>
              <a:t>. harm those who relied on plan. </a:t>
            </a:r>
            <a:r>
              <a:rPr lang="en-US" sz="1800" i="1" dirty="0">
                <a:effectLst/>
                <a:latin typeface="+mj-lt"/>
                <a:ea typeface="Calibri" panose="020F0502020204030204" pitchFamily="34" charset="0"/>
              </a:rPr>
              <a:t>In re </a:t>
            </a:r>
            <a:r>
              <a:rPr lang="en-US" sz="1800" i="1" dirty="0" err="1">
                <a:effectLst/>
                <a:latin typeface="+mj-lt"/>
                <a:ea typeface="Calibri" panose="020F0502020204030204" pitchFamily="34" charset="0"/>
              </a:rPr>
              <a:t>Nuverra</a:t>
            </a:r>
            <a:r>
              <a:rPr lang="en-US" sz="1800" i="1" dirty="0">
                <a:effectLst/>
                <a:latin typeface="+mj-lt"/>
                <a:ea typeface="Calibri" panose="020F0502020204030204" pitchFamily="34" charset="0"/>
              </a:rPr>
              <a:t> </a:t>
            </a:r>
            <a:r>
              <a:rPr lang="en-US" sz="1800" i="1" dirty="0" err="1">
                <a:effectLst/>
                <a:latin typeface="+mj-lt"/>
                <a:ea typeface="Calibri" panose="020F0502020204030204" pitchFamily="34" charset="0"/>
              </a:rPr>
              <a:t>Env’tl</a:t>
            </a:r>
            <a:r>
              <a:rPr lang="en-US" sz="1800" i="1" dirty="0">
                <a:effectLst/>
                <a:latin typeface="+mj-lt"/>
                <a:ea typeface="Calibri" panose="020F0502020204030204" pitchFamily="34" charset="0"/>
              </a:rPr>
              <a:t> Sols., Inc. v. Hargreaves</a:t>
            </a:r>
            <a:r>
              <a:rPr lang="en-US" sz="1800" dirty="0">
                <a:effectLst/>
                <a:latin typeface="+mj-lt"/>
                <a:ea typeface="Calibri" panose="020F0502020204030204" pitchFamily="34" charset="0"/>
              </a:rPr>
              <a:t>, Case No. 18-3084, 834 Fed. Appx. 729 (3d Cir. Jan. 6, 2021). </a:t>
            </a:r>
          </a:p>
          <a:p>
            <a:pPr lvl="2" algn="just"/>
            <a:r>
              <a:rPr lang="en-US" sz="1800" b="1" dirty="0">
                <a:effectLst/>
                <a:latin typeface="+mj-lt"/>
                <a:ea typeface="Times New Roman" panose="02020603050405020304" pitchFamily="18" charset="0"/>
                <a:cs typeface="Times New Roman" panose="02020603050405020304" pitchFamily="18" charset="0"/>
              </a:rPr>
              <a:t>8th – </a:t>
            </a:r>
            <a:r>
              <a:rPr lang="en-US" sz="1800" dirty="0">
                <a:effectLst/>
                <a:latin typeface="+mj-lt"/>
                <a:ea typeface="Calibri" panose="020F0502020204030204" pitchFamily="34" charset="0"/>
              </a:rPr>
              <a:t>sub. </a:t>
            </a:r>
            <a:r>
              <a:rPr lang="en-US" sz="1800" dirty="0" err="1">
                <a:effectLst/>
                <a:latin typeface="+mj-lt"/>
                <a:ea typeface="Calibri" panose="020F0502020204030204" pitchFamily="34" charset="0"/>
              </a:rPr>
              <a:t>consum</a:t>
            </a:r>
            <a:r>
              <a:rPr lang="en-US" sz="1800" dirty="0">
                <a:effectLst/>
                <a:latin typeface="+mj-lt"/>
                <a:ea typeface="Calibri" panose="020F0502020204030204" pitchFamily="34" charset="0"/>
              </a:rPr>
              <a:t>. of plan did not, standing alone, justify dismissal and district court should have undertaken “at least a preliminary review” of appeal’s merits. </a:t>
            </a:r>
            <a:r>
              <a:rPr lang="en-US" sz="1800" i="1" dirty="0" err="1">
                <a:effectLst/>
                <a:latin typeface="+mj-lt"/>
                <a:ea typeface="Calibri" panose="020F0502020204030204" pitchFamily="34" charset="0"/>
              </a:rPr>
              <a:t>FishDish</a:t>
            </a:r>
            <a:r>
              <a:rPr lang="en-US" sz="1800" i="1" dirty="0">
                <a:effectLst/>
                <a:latin typeface="+mj-lt"/>
                <a:ea typeface="Calibri" panose="020F0502020204030204" pitchFamily="34" charset="0"/>
              </a:rPr>
              <a:t> LLP v. </a:t>
            </a:r>
            <a:r>
              <a:rPr lang="en-US" sz="1800" i="1" dirty="0" err="1">
                <a:effectLst/>
                <a:latin typeface="+mj-lt"/>
                <a:ea typeface="Calibri" panose="020F0502020204030204" pitchFamily="34" charset="0"/>
              </a:rPr>
              <a:t>VeroBlue</a:t>
            </a:r>
            <a:r>
              <a:rPr lang="en-US" sz="1800" i="1" dirty="0">
                <a:effectLst/>
                <a:latin typeface="+mj-lt"/>
                <a:ea typeface="Calibri" panose="020F0502020204030204" pitchFamily="34" charset="0"/>
              </a:rPr>
              <a:t> Farms USA Inc.</a:t>
            </a:r>
            <a:r>
              <a:rPr lang="en-US" sz="1800" dirty="0">
                <a:effectLst/>
                <a:latin typeface="+mj-lt"/>
                <a:ea typeface="Calibri" panose="020F0502020204030204" pitchFamily="34" charset="0"/>
              </a:rPr>
              <a:t>, 6 F.4th 880 (8th Cir. 2021).</a:t>
            </a:r>
          </a:p>
          <a:p>
            <a:pPr lvl="2" algn="just"/>
            <a:r>
              <a:rPr lang="en-US" sz="1800" b="1" dirty="0">
                <a:latin typeface="+mj-lt"/>
                <a:ea typeface="Times New Roman" panose="02020603050405020304" pitchFamily="18" charset="0"/>
                <a:cs typeface="Times New Roman" panose="02020603050405020304" pitchFamily="18" charset="0"/>
              </a:rPr>
              <a:t>5</a:t>
            </a:r>
            <a:r>
              <a:rPr lang="en-US" sz="1800" b="1" baseline="30000" dirty="0">
                <a:latin typeface="+mj-lt"/>
                <a:ea typeface="Times New Roman" panose="02020603050405020304" pitchFamily="18" charset="0"/>
                <a:cs typeface="Times New Roman" panose="02020603050405020304" pitchFamily="18" charset="0"/>
              </a:rPr>
              <a:t>th</a:t>
            </a:r>
            <a:r>
              <a:rPr lang="en-US" sz="1800" b="1" dirty="0">
                <a:latin typeface="+mj-lt"/>
                <a:ea typeface="Times New Roman" panose="02020603050405020304" pitchFamily="18" charset="0"/>
                <a:cs typeface="Times New Roman" panose="02020603050405020304" pitchFamily="18" charset="0"/>
              </a:rPr>
              <a:t> - </a:t>
            </a:r>
            <a:r>
              <a:rPr lang="en-US" sz="1800" b="0" i="0" dirty="0">
                <a:effectLst/>
                <a:latin typeface="+mj-lt"/>
                <a:ea typeface="Times New Roman" panose="02020603050405020304" pitchFamily="18" charset="0"/>
                <a:cs typeface="Times New Roman" panose="02020603050405020304" pitchFamily="18" charset="0"/>
              </a:rPr>
              <a:t>Three Factors: </a:t>
            </a:r>
          </a:p>
          <a:p>
            <a:pPr marL="1371600" lvl="4" indent="0" algn="just">
              <a:buNone/>
            </a:pPr>
            <a:r>
              <a:rPr lang="en-US" sz="1800" b="0" i="0" dirty="0">
                <a:effectLst/>
                <a:latin typeface="+mj-lt"/>
                <a:ea typeface="Times New Roman" panose="02020603050405020304" pitchFamily="18" charset="0"/>
                <a:cs typeface="Times New Roman" panose="02020603050405020304" pitchFamily="18" charset="0"/>
              </a:rPr>
              <a:t>(i) whether a stay has been obtained, </a:t>
            </a:r>
          </a:p>
          <a:p>
            <a:pPr marL="1371600" lvl="4" indent="0" algn="just">
              <a:buNone/>
            </a:pPr>
            <a:r>
              <a:rPr lang="en-US" sz="1800" b="0" i="0" dirty="0">
                <a:effectLst/>
                <a:latin typeface="+mj-lt"/>
                <a:ea typeface="Times New Roman" panose="02020603050405020304" pitchFamily="18" charset="0"/>
                <a:cs typeface="Times New Roman" panose="02020603050405020304" pitchFamily="18" charset="0"/>
              </a:rPr>
              <a:t>(ii) whether the plan has been substantially consummated, and </a:t>
            </a:r>
          </a:p>
          <a:p>
            <a:pPr marL="1371600" lvl="4" indent="0" algn="just">
              <a:buNone/>
            </a:pPr>
            <a:r>
              <a:rPr lang="en-US" sz="1800" b="0" i="0" dirty="0">
                <a:effectLst/>
                <a:latin typeface="+mj-lt"/>
                <a:ea typeface="Times New Roman" panose="02020603050405020304" pitchFamily="18" charset="0"/>
                <a:cs typeface="Times New Roman" panose="02020603050405020304" pitchFamily="18" charset="0"/>
              </a:rPr>
              <a:t>(iii) whether the relief requested would affect either the rights of parties not before the court or the success of the plan. </a:t>
            </a:r>
            <a:r>
              <a:rPr lang="en-US" sz="1800" b="0" i="1" dirty="0">
                <a:effectLst/>
                <a:latin typeface="+mj-lt"/>
                <a:ea typeface="Times New Roman" panose="02020603050405020304" pitchFamily="18" charset="0"/>
                <a:cs typeface="Times New Roman" panose="02020603050405020304" pitchFamily="18" charset="0"/>
              </a:rPr>
              <a:t>Matter of Highland Capital Mgmt., L.P.</a:t>
            </a:r>
            <a:r>
              <a:rPr lang="en-US" sz="1800" b="0" i="0" dirty="0">
                <a:effectLst/>
                <a:latin typeface="+mj-lt"/>
                <a:ea typeface="Times New Roman" panose="02020603050405020304" pitchFamily="18" charset="0"/>
                <a:cs typeface="Times New Roman" panose="02020603050405020304" pitchFamily="18" charset="0"/>
              </a:rPr>
              <a:t>, 48 F.4th 419, 430–34 (5th Cir. 2022). </a:t>
            </a:r>
            <a:endParaRPr lang="en-US" sz="1800" b="1" i="1" dirty="0">
              <a:effectLst/>
              <a:latin typeface="+mj-lt"/>
              <a:ea typeface="Times New Roman" panose="02020603050405020304" pitchFamily="18" charset="0"/>
              <a:cs typeface="Times New Roman" panose="02020603050405020304" pitchFamily="18" charset="0"/>
            </a:endParaRPr>
          </a:p>
          <a:p>
            <a:pPr marL="342900" lvl="1" indent="0" algn="just">
              <a:buNone/>
            </a:pP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5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705589" cy="4935254"/>
          </a:xfrm>
        </p:spPr>
        <p:txBody>
          <a:bodyPr/>
          <a:lstStyle/>
          <a:p>
            <a:pPr lvl="1" algn="just"/>
            <a:r>
              <a:rPr lang="en-US" sz="1800" b="0" i="1" dirty="0">
                <a:effectLst/>
                <a:latin typeface="+mj-lt"/>
                <a:ea typeface="Times New Roman" panose="02020603050405020304" pitchFamily="18" charset="0"/>
                <a:cs typeface="Times New Roman" panose="02020603050405020304" pitchFamily="18" charset="0"/>
              </a:rPr>
              <a:t>Highland Capital cont’d… </a:t>
            </a:r>
            <a:endParaRPr lang="en-US" sz="1800" b="0" i="0" dirty="0">
              <a:effectLst/>
              <a:latin typeface="+mj-lt"/>
              <a:ea typeface="Times New Roman" panose="02020603050405020304" pitchFamily="18" charset="0"/>
              <a:cs typeface="Times New Roman" panose="02020603050405020304" pitchFamily="18" charset="0"/>
            </a:endParaRPr>
          </a:p>
          <a:p>
            <a:pPr marL="342900" lvl="1" indent="0" algn="just">
              <a:buNone/>
            </a:pPr>
            <a:endParaRPr lang="en-US" sz="1800" dirty="0">
              <a:latin typeface="+mj-lt"/>
              <a:ea typeface="Times New Roman" panose="02020603050405020304" pitchFamily="18" charset="0"/>
              <a:cs typeface="Times New Roman" panose="02020603050405020304" pitchFamily="18" charset="0"/>
            </a:endParaRPr>
          </a:p>
          <a:p>
            <a:pPr lvl="1" algn="just"/>
            <a:r>
              <a:rPr lang="en-US" sz="1800" b="0" i="0" dirty="0">
                <a:effectLst/>
                <a:latin typeface="+mj-lt"/>
                <a:ea typeface="Times New Roman" panose="02020603050405020304" pitchFamily="18" charset="0"/>
                <a:cs typeface="Times New Roman" panose="02020603050405020304" pitchFamily="18" charset="0"/>
              </a:rPr>
              <a:t>Cramdown confirmed over objection of Debtor’s disgruntled prior owner and others. prior owner and other appellants objected to Plan’s legality – including exculpations and injunction (the “protection provisions”) and violations of the absolute priority rule. Debtor moved to dismiss post-confirmation direct appeal as equitably moot on these two issues. </a:t>
            </a:r>
          </a:p>
          <a:p>
            <a:pPr marL="342900" lvl="1" indent="0" algn="just">
              <a:buNone/>
            </a:pPr>
            <a:endParaRPr lang="en-US" sz="1800" b="1" i="1" dirty="0">
              <a:latin typeface="+mj-lt"/>
              <a:ea typeface="Times New Roman" panose="02020603050405020304" pitchFamily="18" charset="0"/>
              <a:cs typeface="Times New Roman" panose="02020603050405020304" pitchFamily="18" charset="0"/>
            </a:endParaRPr>
          </a:p>
          <a:p>
            <a:pPr lvl="1" algn="just"/>
            <a:r>
              <a:rPr lang="en-US" sz="1800" b="0" i="0" dirty="0">
                <a:effectLst/>
                <a:latin typeface="+mj-lt"/>
                <a:ea typeface="Times New Roman" panose="02020603050405020304" pitchFamily="18" charset="0"/>
                <a:cs typeface="Times New Roman" panose="02020603050405020304" pitchFamily="18" charset="0"/>
              </a:rPr>
              <a:t>no stay pending appeal, plan had been substantially consummated, but that alone was not enough. “[T]he inquiry turns on whether the court can craft relief for that claim that would not have significant adverse consequences to the reorganization.” </a:t>
            </a:r>
            <a:endParaRPr lang="en-US" sz="1800" b="1" i="1" dirty="0">
              <a:latin typeface="+mj-lt"/>
              <a:ea typeface="Times New Roman" panose="02020603050405020304" pitchFamily="18" charset="0"/>
              <a:cs typeface="Times New Roman" panose="02020603050405020304" pitchFamily="18" charset="0"/>
            </a:endParaRPr>
          </a:p>
          <a:p>
            <a:pPr lvl="1" algn="just"/>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52792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705589" cy="4935254"/>
          </a:xfrm>
        </p:spPr>
        <p:txBody>
          <a:bodyPr/>
          <a:lstStyle/>
          <a:p>
            <a:pPr lvl="1" algn="just"/>
            <a:r>
              <a:rPr lang="en-US" sz="1800" b="0" i="1" dirty="0">
                <a:effectLst/>
                <a:latin typeface="+mj-lt"/>
                <a:ea typeface="Times New Roman" panose="02020603050405020304" pitchFamily="18" charset="0"/>
                <a:cs typeface="Times New Roman" panose="02020603050405020304" pitchFamily="18" charset="0"/>
              </a:rPr>
              <a:t>Highland Capital cont’d… </a:t>
            </a:r>
            <a:endParaRPr lang="en-US" sz="1800" b="0" i="0" dirty="0">
              <a:effectLst/>
              <a:latin typeface="+mj-lt"/>
              <a:ea typeface="Times New Roman" panose="02020603050405020304" pitchFamily="18" charset="0"/>
              <a:cs typeface="Times New Roman" panose="02020603050405020304" pitchFamily="18" charset="0"/>
            </a:endParaRPr>
          </a:p>
          <a:p>
            <a:pPr marL="342900" lvl="1" indent="0" algn="just">
              <a:buNone/>
            </a:pPr>
            <a:endParaRPr lang="en-US" sz="1800" dirty="0">
              <a:latin typeface="+mj-lt"/>
              <a:ea typeface="Times New Roman" panose="02020603050405020304" pitchFamily="18" charset="0"/>
              <a:cs typeface="Times New Roman" panose="02020603050405020304" pitchFamily="18" charset="0"/>
            </a:endParaRPr>
          </a:p>
          <a:p>
            <a:pPr lvl="1" algn="just"/>
            <a:r>
              <a:rPr lang="en-US" sz="1800" b="0" i="0" dirty="0">
                <a:effectLst/>
                <a:latin typeface="+mj-lt"/>
                <a:ea typeface="Times New Roman" panose="02020603050405020304" pitchFamily="18" charset="0"/>
                <a:cs typeface="Times New Roman" panose="02020603050405020304" pitchFamily="18" charset="0"/>
              </a:rPr>
              <a:t>Court held the issues were </a:t>
            </a:r>
            <a:r>
              <a:rPr lang="en-US" sz="1800" b="0" i="0" u="sng" dirty="0">
                <a:effectLst/>
                <a:latin typeface="+mj-lt"/>
                <a:ea typeface="Times New Roman" panose="02020603050405020304" pitchFamily="18" charset="0"/>
                <a:cs typeface="Times New Roman" panose="02020603050405020304" pitchFamily="18" charset="0"/>
              </a:rPr>
              <a:t>not</a:t>
            </a:r>
            <a:r>
              <a:rPr lang="en-US" sz="1800" b="0" i="0" dirty="0">
                <a:effectLst/>
                <a:latin typeface="+mj-lt"/>
                <a:ea typeface="Times New Roman" panose="02020603050405020304" pitchFamily="18" charset="0"/>
                <a:cs typeface="Times New Roman" panose="02020603050405020304" pitchFamily="18" charset="0"/>
              </a:rPr>
              <a:t> equitably moot. Citing Pacific Lumber, the court explained the protection provision issue was not moot because the legality of such provisions are consequential to the chapter 11 process and should not escape appellate review in the name of equity. The goal of finality does not outweigh the court’s duty to protect the integrity of the process. </a:t>
            </a:r>
          </a:p>
          <a:p>
            <a:pPr marL="342900" lvl="1" indent="0" algn="just">
              <a:buNone/>
            </a:pPr>
            <a:endParaRPr lang="en-US" sz="1800" b="1" i="1" dirty="0">
              <a:latin typeface="+mj-lt"/>
              <a:ea typeface="Times New Roman" panose="02020603050405020304" pitchFamily="18" charset="0"/>
              <a:cs typeface="Times New Roman" panose="02020603050405020304" pitchFamily="18" charset="0"/>
            </a:endParaRPr>
          </a:p>
          <a:p>
            <a:pPr lvl="1" algn="just"/>
            <a:r>
              <a:rPr lang="en-US" sz="1800" b="0" i="0" dirty="0">
                <a:effectLst/>
                <a:latin typeface="+mj-lt"/>
                <a:ea typeface="Times New Roman" panose="02020603050405020304" pitchFamily="18" charset="0"/>
                <a:cs typeface="Times New Roman" panose="02020603050405020304" pitchFamily="18" charset="0"/>
              </a:rPr>
              <a:t>On APR challenge, the Debtor could not cite to authority in which court had declined review of treatment of a class of claims resulting from cramdown. Review would not affect third parties because the classes at issue had not yet received distributions</a:t>
            </a:r>
            <a:r>
              <a:rPr lang="en-US" sz="1800" b="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57768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705589" cy="4935254"/>
          </a:xfrm>
        </p:spPr>
        <p:txBody>
          <a:bodyPr/>
          <a:lstStyle/>
          <a:p>
            <a:pPr lvl="1"/>
            <a:r>
              <a:rPr lang="en-US" sz="1800" i="1" dirty="0" err="1">
                <a:effectLst/>
                <a:latin typeface="+mj-lt"/>
                <a:ea typeface="Times New Roman" panose="02020603050405020304" pitchFamily="18" charset="0"/>
                <a:cs typeface="Times New Roman" panose="02020603050405020304" pitchFamily="18" charset="0"/>
              </a:rPr>
              <a:t>Texxon</a:t>
            </a:r>
            <a:r>
              <a:rPr lang="en-US" sz="1800" i="1" dirty="0">
                <a:effectLst/>
                <a:latin typeface="+mj-lt"/>
                <a:ea typeface="Times New Roman" panose="02020603050405020304" pitchFamily="18" charset="0"/>
                <a:cs typeface="Times New Roman" panose="02020603050405020304" pitchFamily="18" charset="0"/>
              </a:rPr>
              <a:t> </a:t>
            </a:r>
            <a:r>
              <a:rPr lang="en-US" sz="1800" i="1" dirty="0" err="1">
                <a:effectLst/>
                <a:latin typeface="+mj-lt"/>
                <a:ea typeface="Times New Roman" panose="02020603050405020304" pitchFamily="18" charset="0"/>
                <a:cs typeface="Times New Roman" panose="02020603050405020304" pitchFamily="18" charset="0"/>
              </a:rPr>
              <a:t>PetrochemicalsLLC</a:t>
            </a:r>
            <a:r>
              <a:rPr lang="en-US" sz="1800" i="1" dirty="0">
                <a:effectLst/>
                <a:latin typeface="+mj-lt"/>
                <a:ea typeface="Times New Roman" panose="02020603050405020304" pitchFamily="18" charset="0"/>
                <a:cs typeface="Times New Roman" panose="02020603050405020304" pitchFamily="18" charset="0"/>
              </a:rPr>
              <a:t> v. Getty Leasing Inc. </a:t>
            </a:r>
          </a:p>
          <a:p>
            <a:pPr marL="342900" lvl="1" indent="0">
              <a:buNone/>
            </a:pPr>
            <a:r>
              <a:rPr lang="en-US" sz="1800" i="1" dirty="0">
                <a:latin typeface="+mj-lt"/>
                <a:ea typeface="Times New Roman" panose="02020603050405020304" pitchFamily="18" charset="0"/>
                <a:cs typeface="Times New Roman" panose="02020603050405020304" pitchFamily="18" charset="0"/>
              </a:rPr>
              <a:t>  </a:t>
            </a:r>
            <a:r>
              <a:rPr lang="en-US" sz="1800" i="1" dirty="0">
                <a:effectLst/>
                <a:latin typeface="+mj-lt"/>
                <a:ea typeface="Times New Roman" panose="02020603050405020304" pitchFamily="18" charset="0"/>
                <a:cs typeface="Times New Roman" panose="02020603050405020304" pitchFamily="18" charset="0"/>
              </a:rPr>
              <a:t>(In re </a:t>
            </a:r>
            <a:r>
              <a:rPr lang="en-US" sz="1800" i="1" dirty="0" err="1">
                <a:effectLst/>
                <a:latin typeface="+mj-lt"/>
                <a:ea typeface="Times New Roman" panose="02020603050405020304" pitchFamily="18" charset="0"/>
                <a:cs typeface="Times New Roman" panose="02020603050405020304" pitchFamily="18" charset="0"/>
              </a:rPr>
              <a:t>TexxonPetrochemicals</a:t>
            </a:r>
            <a:r>
              <a:rPr lang="en-US" sz="1800" i="1" dirty="0">
                <a:effectLst/>
                <a:latin typeface="+mj-lt"/>
                <a:ea typeface="Times New Roman" panose="02020603050405020304" pitchFamily="18" charset="0"/>
                <a:cs typeface="Times New Roman" panose="02020603050405020304" pitchFamily="18" charset="0"/>
              </a:rPr>
              <a:t> LLC), </a:t>
            </a:r>
            <a:r>
              <a:rPr lang="en-US" sz="1800" dirty="0">
                <a:effectLst/>
                <a:latin typeface="+mj-lt"/>
                <a:ea typeface="Times New Roman" panose="02020603050405020304" pitchFamily="18" charset="0"/>
                <a:cs typeface="Times New Roman" panose="02020603050405020304" pitchFamily="18" charset="0"/>
              </a:rPr>
              <a:t>Case No. 22-40537 (5th Cir. May 3,    </a:t>
            </a:r>
          </a:p>
          <a:p>
            <a:pPr marL="342900" lvl="1" indent="0">
              <a:buNone/>
            </a:pPr>
            <a:r>
              <a:rPr lang="en-US" sz="1800" dirty="0">
                <a:latin typeface="+mj-lt"/>
                <a:ea typeface="Times New Roman" panose="02020603050405020304" pitchFamily="18" charset="0"/>
                <a:cs typeface="Times New Roman" panose="02020603050405020304" pitchFamily="18" charset="0"/>
              </a:rPr>
              <a:t>   </a:t>
            </a:r>
            <a:r>
              <a:rPr lang="en-US" sz="1800" dirty="0">
                <a:effectLst/>
                <a:latin typeface="+mj-lt"/>
                <a:ea typeface="Times New Roman" panose="02020603050405020304" pitchFamily="18" charset="0"/>
                <a:cs typeface="Times New Roman" panose="02020603050405020304" pitchFamily="18" charset="0"/>
              </a:rPr>
              <a:t>2023).</a:t>
            </a:r>
          </a:p>
          <a:p>
            <a:pPr marL="342900" lvl="1" indent="0">
              <a:buNone/>
            </a:pPr>
            <a:endParaRPr lang="en-US" sz="1800" dirty="0">
              <a:effectLst/>
              <a:latin typeface="+mj-lt"/>
              <a:ea typeface="Times New Roman" panose="02020603050405020304" pitchFamily="18" charset="0"/>
              <a:cs typeface="Times New Roman" panose="02020603050405020304" pitchFamily="18" charset="0"/>
            </a:endParaRPr>
          </a:p>
          <a:p>
            <a:pPr lvl="1" algn="just"/>
            <a:r>
              <a:rPr lang="en-US" sz="1800" dirty="0">
                <a:latin typeface="+mj-lt"/>
                <a:ea typeface="Times New Roman" panose="02020603050405020304" pitchFamily="18" charset="0"/>
                <a:cs typeface="Times New Roman" panose="02020603050405020304" pitchFamily="18" charset="0"/>
              </a:rPr>
              <a:t>Debtor operated gas station and claimed unperformed purchase contract from owner and filed motion to compel the sale. Bankruptcy court denied, finding no enforceable contract. Debtor appealed. While appeal was pending, court dismissed the case. Debtor lost in district court and appealed to Fifth Circuit. </a:t>
            </a:r>
          </a:p>
          <a:p>
            <a:pPr marL="342900" lvl="1" indent="0" algn="just">
              <a:buNone/>
            </a:pPr>
            <a:endParaRPr lang="en-US" sz="1800" dirty="0">
              <a:latin typeface="+mj-lt"/>
              <a:ea typeface="Times New Roman" panose="02020603050405020304" pitchFamily="18" charset="0"/>
              <a:cs typeface="Times New Roman" panose="02020603050405020304" pitchFamily="18" charset="0"/>
            </a:endParaRPr>
          </a:p>
          <a:p>
            <a:pPr lvl="1" algn="just"/>
            <a:r>
              <a:rPr lang="en-US" sz="1800" dirty="0">
                <a:latin typeface="+mj-lt"/>
                <a:ea typeface="Times New Roman" panose="02020603050405020304" pitchFamily="18" charset="0"/>
                <a:cs typeface="Times New Roman" panose="02020603050405020304" pitchFamily="18" charset="0"/>
              </a:rPr>
              <a:t>Owner claimed appellate court lacked jurisdiction and that appeal was equitably moot since case was dismissed, equating dismissal to plan consummation, foreclosing appellate relief.</a:t>
            </a:r>
          </a:p>
          <a:p>
            <a:pPr marL="342900" lvl="1" indent="0" algn="just">
              <a:buNone/>
            </a:pPr>
            <a:endParaRPr lang="en-US" sz="1800" dirty="0">
              <a:latin typeface="+mj-lt"/>
              <a:ea typeface="Times New Roman" panose="02020603050405020304" pitchFamily="18" charset="0"/>
              <a:cs typeface="Times New Roman" panose="02020603050405020304" pitchFamily="18" charset="0"/>
            </a:endParaRPr>
          </a:p>
          <a:p>
            <a:pPr lvl="1" algn="just"/>
            <a:r>
              <a:rPr lang="en-US" sz="1800" dirty="0">
                <a:latin typeface="+mj-lt"/>
                <a:ea typeface="Times New Roman" panose="02020603050405020304" pitchFamily="18" charset="0"/>
                <a:cs typeface="Times New Roman" panose="02020603050405020304" pitchFamily="18" charset="0"/>
              </a:rPr>
              <a:t>Debtor argued live controversy since parties disagreed about the contract’s enforceability despite bankruptcy case dismissal, contract issue was ancillary to the bankruptcy.</a:t>
            </a:r>
          </a:p>
          <a:p>
            <a:pPr marL="342900" lvl="1" indent="0" algn="just">
              <a:buNone/>
            </a:pPr>
            <a:endParaRPr lang="en-US" sz="1800" dirty="0">
              <a:latin typeface="+mj-lt"/>
              <a:ea typeface="Times New Roman" panose="02020603050405020304" pitchFamily="18" charset="0"/>
              <a:cs typeface="Times New Roman" panose="02020603050405020304" pitchFamily="18" charset="0"/>
            </a:endParaRPr>
          </a:p>
          <a:p>
            <a:pPr lvl="1" algn="just"/>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74107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705589" cy="4935254"/>
          </a:xfrm>
        </p:spPr>
        <p:txBody>
          <a:bodyPr/>
          <a:lstStyle/>
          <a:p>
            <a:pPr lvl="1" algn="just"/>
            <a:r>
              <a:rPr lang="en-US" sz="2000" b="0" i="0" dirty="0">
                <a:effectLst/>
                <a:latin typeface="+mj-lt"/>
              </a:rPr>
              <a:t>The owner phrased the issue in terms of constitutional mootness, but did not dispute that the primary issue on appeal (validity of contract) still exists between the parties.</a:t>
            </a:r>
          </a:p>
          <a:p>
            <a:pPr marL="342900" lvl="1" indent="0" algn="just">
              <a:buNone/>
            </a:pPr>
            <a:r>
              <a:rPr lang="en-US" sz="2000" b="0" i="0" dirty="0">
                <a:effectLst/>
                <a:latin typeface="+mj-lt"/>
              </a:rPr>
              <a:t> </a:t>
            </a:r>
          </a:p>
          <a:p>
            <a:pPr lvl="1" algn="just"/>
            <a:r>
              <a:rPr lang="en-US" sz="2000" b="0" i="0" dirty="0">
                <a:effectLst/>
                <a:latin typeface="+mj-lt"/>
              </a:rPr>
              <a:t>“We therefore understand Getty Leasing’s core argument—that the dismissal has the effect of making it such that we “cannot order effective relief even though a live dispute remains”—to be based in equitable mootness. </a:t>
            </a:r>
            <a:r>
              <a:rPr lang="en-US" sz="2000" b="0" i="1" dirty="0">
                <a:effectLst/>
                <a:latin typeface="+mj-lt"/>
              </a:rPr>
              <a:t>Id. </a:t>
            </a:r>
            <a:r>
              <a:rPr lang="en-US" sz="2000" b="0" i="0" dirty="0">
                <a:effectLst/>
                <a:latin typeface="+mj-lt"/>
              </a:rPr>
              <a:t>at 4 (citing </a:t>
            </a:r>
            <a:r>
              <a:rPr lang="en-US" sz="2000" b="0" i="1" dirty="0">
                <a:effectLst/>
                <a:latin typeface="+mj-lt"/>
              </a:rPr>
              <a:t>In re </a:t>
            </a:r>
            <a:r>
              <a:rPr lang="en-US" sz="2000" b="0" i="1" dirty="0" err="1">
                <a:effectLst/>
                <a:latin typeface="+mj-lt"/>
              </a:rPr>
              <a:t>Hilal</a:t>
            </a:r>
            <a:r>
              <a:rPr lang="en-US" sz="2000" b="0" i="0" dirty="0">
                <a:effectLst/>
                <a:latin typeface="+mj-lt"/>
              </a:rPr>
              <a:t>, 534 F.3d 498, 500 (5th Cir. 2008)).</a:t>
            </a:r>
          </a:p>
          <a:p>
            <a:pPr lvl="1" algn="just"/>
            <a:endParaRPr lang="en-US" sz="2000" b="0" i="0" dirty="0">
              <a:effectLst/>
              <a:latin typeface="Times New Roman" panose="02020603050405020304" pitchFamily="18" charset="0"/>
            </a:endParaRPr>
          </a:p>
          <a:p>
            <a:pPr marL="342900" lvl="1" indent="0" algn="just">
              <a:buNone/>
            </a:pPr>
            <a:endParaRPr lang="en-US" sz="2000" b="0" i="0" dirty="0">
              <a:effectLst/>
              <a:latin typeface="Times New Roman" panose="02020603050405020304" pitchFamily="18" charset="0"/>
            </a:endParaRPr>
          </a:p>
          <a:p>
            <a:pPr lvl="1" algn="just"/>
            <a:endParaRPr lang="en-US" sz="18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1" indent="0" algn="just">
              <a:buNone/>
            </a:pPr>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sz="2400" dirty="0">
              <a:effectLst/>
              <a:latin typeface="+mj-lt"/>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63170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628650" y="278345"/>
            <a:ext cx="7886700" cy="1309688"/>
          </a:xfrm>
        </p:spPr>
        <p:txBody>
          <a:bodyPr/>
          <a:lstStyle/>
          <a:p>
            <a:r>
              <a:rPr lang="en-US" dirty="0"/>
              <a:t>Equitable Mootness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313151" y="1227551"/>
            <a:ext cx="8705589" cy="4935254"/>
          </a:xfrm>
        </p:spPr>
        <p:txBody>
          <a:bodyPr/>
          <a:lstStyle/>
          <a:p>
            <a:pPr lvl="1" algn="just"/>
            <a:r>
              <a:rPr lang="en-US" sz="1600" dirty="0">
                <a:effectLst/>
                <a:latin typeface="+mj-lt"/>
                <a:ea typeface="Times New Roman" panose="02020603050405020304" pitchFamily="18" charset="0"/>
                <a:cs typeface="Times New Roman" panose="02020603050405020304" pitchFamily="18" charset="0"/>
              </a:rPr>
              <a:t>Fifth Circuit held that an appellate court can bypass motion to dismiss based on mootness and address merits of appeal. </a:t>
            </a:r>
          </a:p>
          <a:p>
            <a:pPr marL="342900" lvl="1" indent="0" algn="just">
              <a:buNone/>
            </a:pPr>
            <a:endParaRPr lang="en-US" sz="1600" dirty="0">
              <a:effectLst/>
              <a:latin typeface="+mj-lt"/>
              <a:ea typeface="Times New Roman" panose="02020603050405020304" pitchFamily="18" charset="0"/>
              <a:cs typeface="Times New Roman" panose="02020603050405020304" pitchFamily="18" charset="0"/>
            </a:endParaRPr>
          </a:p>
          <a:p>
            <a:pPr lvl="1" algn="just"/>
            <a:r>
              <a:rPr lang="en-US" sz="1600" dirty="0">
                <a:latin typeface="+mj-lt"/>
                <a:ea typeface="Times New Roman" panose="02020603050405020304" pitchFamily="18" charset="0"/>
                <a:cs typeface="Times New Roman" panose="02020603050405020304" pitchFamily="18" charset="0"/>
              </a:rPr>
              <a:t>Appellate court does not lack constitutional or Art. III jurisdiction, even if appeal is equitably moot</a:t>
            </a:r>
          </a:p>
          <a:p>
            <a:pPr marL="342900" lvl="1" indent="0" algn="just">
              <a:buNone/>
            </a:pPr>
            <a:endParaRPr lang="en-US" sz="1600" b="0" i="0" dirty="0">
              <a:effectLst/>
              <a:latin typeface="+mj-lt"/>
            </a:endParaRPr>
          </a:p>
          <a:p>
            <a:pPr lvl="1" algn="just"/>
            <a:r>
              <a:rPr lang="en-US" sz="1600" b="0" i="1" dirty="0">
                <a:effectLst/>
                <a:latin typeface="+mj-lt"/>
              </a:rPr>
              <a:t>See In re Pac. Lumber</a:t>
            </a:r>
            <a:r>
              <a:rPr lang="en-US" sz="1600" b="0" i="0" dirty="0">
                <a:effectLst/>
                <a:latin typeface="+mj-lt"/>
              </a:rPr>
              <a:t>, 584 F.3d at 239 &amp; n.14 (considering a motion to dismiss on the basis of equitable jurisdiction first because it “logically precedes” consideration of the merits of the appeal and comparing In re Continental Airlines, 91 F.3d 553,568–72 (3d Cir. 1996) (</a:t>
            </a:r>
            <a:r>
              <a:rPr lang="en-US" sz="1600" b="0" i="0" dirty="0" err="1">
                <a:effectLst/>
                <a:latin typeface="+mj-lt"/>
              </a:rPr>
              <a:t>en</a:t>
            </a:r>
            <a:r>
              <a:rPr lang="en-US" sz="1600" b="0" i="0" dirty="0">
                <a:effectLst/>
                <a:latin typeface="+mj-lt"/>
              </a:rPr>
              <a:t> banc) (Alito, J., dissenting) (reviewing the origin of equitable mootness and concluding that it does not present a jurisdictional question requiring consideration before the merits)); see also </a:t>
            </a:r>
            <a:r>
              <a:rPr lang="en-US" sz="1600" b="0" i="0" dirty="0" err="1">
                <a:effectLst/>
                <a:latin typeface="+mj-lt"/>
              </a:rPr>
              <a:t>Lifemark</a:t>
            </a:r>
            <a:r>
              <a:rPr lang="en-US" sz="1600" b="0" i="0" dirty="0">
                <a:effectLst/>
                <a:latin typeface="+mj-lt"/>
              </a:rPr>
              <a:t> Hosp. of La., Inc. v. </a:t>
            </a:r>
            <a:r>
              <a:rPr lang="en-US" sz="1600" b="0" i="0" dirty="0" err="1">
                <a:effectLst/>
                <a:latin typeface="+mj-lt"/>
              </a:rPr>
              <a:t>Lijeberg</a:t>
            </a:r>
            <a:r>
              <a:rPr lang="en-US" sz="1600" b="0" i="0" dirty="0">
                <a:effectLst/>
                <a:latin typeface="+mj-lt"/>
              </a:rPr>
              <a:t> Enters., Inc., No. 98-30610, 1999 WL 195247 at *2 (5th Cir. 1999) (“Because we reach the merits of this case, we need not consider [the appellee’s] motion to dismiss on the basis of equitable mootness, and this motion is therefore denied.”); Duff v. Central Sleep Diagnostics, LLC, 801 F.3d 833, 841 (7th Cir. 2015) (“Because [the appellant’s] appeal is patently frivolous on the merits, however, we need not come to a firm conclusion about equitable mootness.”).</a:t>
            </a:r>
          </a:p>
          <a:p>
            <a:pPr lvl="1" algn="just"/>
            <a:endParaRPr lang="en-US" sz="18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1" indent="0" algn="just">
              <a:buNone/>
            </a:pPr>
            <a:endPar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algn="just"/>
            <a:endParaRPr lang="en-US" sz="1350" dirty="0">
              <a:latin typeface="+mj-lt"/>
              <a:ea typeface="Times New Roman" panose="02020603050405020304" pitchFamily="18" charset="0"/>
              <a:cs typeface="Times New Roman" panose="02020603050405020304" pitchFamily="18" charset="0"/>
            </a:endParaRPr>
          </a:p>
          <a:p>
            <a:pPr marL="1028700" lvl="3" indent="0" algn="just">
              <a:buNone/>
            </a:pPr>
            <a:endParaRPr lang="en-US" sz="1350" dirty="0">
              <a:effectLst/>
              <a:latin typeface="+mj-lt"/>
              <a:ea typeface="Times New Roman" panose="02020603050405020304" pitchFamily="18" charset="0"/>
              <a:cs typeface="Times New Roman" panose="02020603050405020304" pitchFamily="18" charset="0"/>
            </a:endParaRPr>
          </a:p>
          <a:p>
            <a:pPr lvl="2" algn="just"/>
            <a:endParaRPr lang="en-US" sz="1500" dirty="0">
              <a:effectLst/>
              <a:latin typeface="+mj-lt"/>
              <a:ea typeface="Times New Roman" panose="02020603050405020304" pitchFamily="18" charset="0"/>
              <a:cs typeface="Times New Roman" panose="02020603050405020304" pitchFamily="18" charset="0"/>
            </a:endParaRPr>
          </a:p>
          <a:p>
            <a:pPr lvl="2" algn="just"/>
            <a:endPar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2" indent="0" algn="just">
              <a:buNone/>
            </a:pPr>
            <a:endParaRPr lang="en-US" sz="2250" i="0" dirty="0">
              <a:effectLst/>
              <a:latin typeface="+mj-lt"/>
              <a:ea typeface="Times New Roman" panose="02020603050405020304" pitchFamily="18" charset="0"/>
              <a:cs typeface="Times New Roman" panose="02020603050405020304" pitchFamily="18" charset="0"/>
            </a:endParaRPr>
          </a:p>
          <a:p>
            <a:pPr lvl="1" algn="just"/>
            <a:endParaRPr lang="en-US" sz="2400" b="1" dirty="0">
              <a:effectLst/>
              <a:latin typeface="+mj-lt"/>
              <a:ea typeface="Times New Roman" panose="02020603050405020304" pitchFamily="18" charset="0"/>
              <a:cs typeface="Times New Roman" panose="02020603050405020304" pitchFamily="18" charset="0"/>
            </a:endParaRPr>
          </a:p>
          <a:p>
            <a:pPr lvl="1" algn="just"/>
            <a:endParaRPr lang="en-US" b="0" dirty="0">
              <a:effectLst/>
              <a:latin typeface="+mj-lt"/>
              <a:ea typeface="Times New Roman" panose="02020603050405020304" pitchFamily="18" charset="0"/>
              <a:cs typeface="Times New Roman" panose="02020603050405020304" pitchFamily="18" charset="0"/>
            </a:endParaRPr>
          </a:p>
          <a:p>
            <a:pPr marL="457200" marR="0" indent="0" algn="just">
              <a:spcBef>
                <a:spcPts val="0"/>
              </a:spcBef>
              <a:spcAft>
                <a:spcPts val="1200"/>
              </a:spcAft>
            </a:pPr>
            <a:endParaRPr lang="en-US" sz="1800" b="1" dirty="0">
              <a:effectLst/>
              <a:latin typeface="+mj-lt"/>
              <a:ea typeface="Times New Roman" panose="02020603050405020304" pitchFamily="18" charset="0"/>
              <a:cs typeface="Times New Roman" panose="02020603050405020304" pitchFamily="18" charset="0"/>
            </a:endParaRPr>
          </a:p>
          <a:p>
            <a:endParaRPr lang="en-US" sz="1800" b="1" i="1" dirty="0">
              <a:effectLst/>
              <a:latin typeface="+mj-lt"/>
              <a:ea typeface="Times New Roman" panose="02020603050405020304" pitchFamily="18" charset="0"/>
              <a:cs typeface="Times New Roman" panose="02020603050405020304" pitchFamily="18" charset="0"/>
            </a:endParaRPr>
          </a:p>
          <a:p>
            <a:pPr lvl="1"/>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96183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7D184A-EDE4-4CDB-8079-2958CE4A4A2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11852C4-74C1-4C6B-85C8-EE85A37F2A6B}"/>
              </a:ext>
            </a:extLst>
          </p:cNvPr>
          <p:cNvSpPr>
            <a:spLocks noGrp="1"/>
          </p:cNvSpPr>
          <p:nvPr>
            <p:ph type="sldNum" sz="quarter" idx="12"/>
          </p:nvPr>
        </p:nvSpPr>
        <p:spPr/>
        <p:txBody>
          <a:bodyPr/>
          <a:lstStyle/>
          <a:p>
            <a:fld id="{3487E17C-00F2-43F7-9117-163ACF173A2A}" type="slidenum">
              <a:rPr lang="en-US" smtClean="0"/>
              <a:t>38</a:t>
            </a:fld>
            <a:endParaRPr lang="en-US"/>
          </a:p>
        </p:txBody>
      </p:sp>
      <p:sp>
        <p:nvSpPr>
          <p:cNvPr id="7" name="TextBox 6">
            <a:extLst>
              <a:ext uri="{FF2B5EF4-FFF2-40B4-BE49-F238E27FC236}">
                <a16:creationId xmlns:a16="http://schemas.microsoft.com/office/drawing/2014/main" id="{B04288F4-C3A6-47D3-81B2-249AC85F9E19}"/>
              </a:ext>
            </a:extLst>
          </p:cNvPr>
          <p:cNvSpPr txBox="1"/>
          <p:nvPr/>
        </p:nvSpPr>
        <p:spPr>
          <a:xfrm>
            <a:off x="581916" y="2380708"/>
            <a:ext cx="7751740" cy="1336520"/>
          </a:xfrm>
          <a:prstGeom prst="rect">
            <a:avLst/>
          </a:prstGeom>
          <a:noFill/>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sz="4800" b="1" dirty="0">
                <a:solidFill>
                  <a:srgbClr val="631248"/>
                </a:solidFill>
                <a:latin typeface="IBM Plex Sans"/>
              </a:rPr>
              <a:t>Questions?</a:t>
            </a:r>
            <a:endParaRPr kumimoji="0" lang="en-US" sz="4800" b="0" i="0" u="none" strike="noStrike" kern="1200" cap="none" spc="0" normalizeH="0" baseline="0" noProof="0" dirty="0">
              <a:ln>
                <a:noFill/>
              </a:ln>
              <a:solidFill>
                <a:srgbClr val="000000"/>
              </a:solidFill>
              <a:effectLst/>
              <a:uLnTx/>
              <a:uFillTx/>
              <a:latin typeface="IBM Plex Sans"/>
              <a:ea typeface="+mn-ea"/>
              <a:cs typeface="+mn-cs"/>
            </a:endParaRP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IBM Plex Sans"/>
              <a:ea typeface="+mn-ea"/>
              <a:cs typeface="+mn-cs"/>
            </a:endParaRPr>
          </a:p>
        </p:txBody>
      </p:sp>
      <p:pic>
        <p:nvPicPr>
          <p:cNvPr id="5" name="Picture 4" descr="Icon&#10;&#10;Description automatically generated">
            <a:hlinkClick r:id="rId3" action="ppaction://hlinksldjump"/>
            <a:extLst>
              <a:ext uri="{FF2B5EF4-FFF2-40B4-BE49-F238E27FC236}">
                <a16:creationId xmlns:a16="http://schemas.microsoft.com/office/drawing/2014/main" id="{AA96DC11-AF58-404F-93FE-F308B55F1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350" y="183784"/>
            <a:ext cx="378341" cy="378341"/>
          </a:xfrm>
          <a:prstGeom prst="rect">
            <a:avLst/>
          </a:prstGeom>
        </p:spPr>
      </p:pic>
    </p:spTree>
    <p:extLst>
      <p:ext uri="{BB962C8B-B14F-4D97-AF65-F5344CB8AC3E}">
        <p14:creationId xmlns:p14="http://schemas.microsoft.com/office/powerpoint/2010/main" val="2850386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hlinkClick r:id="rId2" action="ppaction://hlinksldjump"/>
            <a:extLst>
              <a:ext uri="{FF2B5EF4-FFF2-40B4-BE49-F238E27FC236}">
                <a16:creationId xmlns:a16="http://schemas.microsoft.com/office/drawing/2014/main" id="{C28F2EB2-DAFF-428A-8AD4-FC46C605E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829" y="6169914"/>
            <a:ext cx="378341" cy="378341"/>
          </a:xfrm>
          <a:prstGeom prst="rect">
            <a:avLst/>
          </a:prstGeom>
        </p:spPr>
      </p:pic>
    </p:spTree>
    <p:extLst>
      <p:ext uri="{BB962C8B-B14F-4D97-AF65-F5344CB8AC3E}">
        <p14:creationId xmlns:p14="http://schemas.microsoft.com/office/powerpoint/2010/main" val="17540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50D6F-AE9A-78AE-1868-9134D3000E20}"/>
              </a:ext>
            </a:extLst>
          </p:cNvPr>
          <p:cNvSpPr txBox="1"/>
          <p:nvPr/>
        </p:nvSpPr>
        <p:spPr>
          <a:xfrm>
            <a:off x="2897155" y="1278292"/>
            <a:ext cx="3349690" cy="830997"/>
          </a:xfrm>
          <a:prstGeom prst="rect">
            <a:avLst/>
          </a:prstGeom>
          <a:noFill/>
        </p:spPr>
        <p:txBody>
          <a:bodyPr wrap="square" rtlCol="0">
            <a:spAutoFit/>
          </a:bodyPr>
          <a:lstStyle/>
          <a:p>
            <a:pPr algn="ctr"/>
            <a:r>
              <a:rPr lang="en-US" sz="4800" dirty="0"/>
              <a:t>More Work!</a:t>
            </a:r>
          </a:p>
        </p:txBody>
      </p:sp>
      <p:pic>
        <p:nvPicPr>
          <p:cNvPr id="4" name="Picture 3" descr="A child in a suit and tie with sticky notes on his head&#10;&#10;Description automatically generated with low confidence">
            <a:extLst>
              <a:ext uri="{FF2B5EF4-FFF2-40B4-BE49-F238E27FC236}">
                <a16:creationId xmlns:a16="http://schemas.microsoft.com/office/drawing/2014/main" id="{959BF2EE-D86A-9519-DD35-0FF4B8F43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498" y="2146039"/>
            <a:ext cx="5701004" cy="2850502"/>
          </a:xfrm>
          <a:prstGeom prst="rect">
            <a:avLst/>
          </a:prstGeom>
        </p:spPr>
      </p:pic>
    </p:spTree>
    <p:extLst>
      <p:ext uri="{BB962C8B-B14F-4D97-AF65-F5344CB8AC3E}">
        <p14:creationId xmlns:p14="http://schemas.microsoft.com/office/powerpoint/2010/main" val="406541748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2623640266"/>
              </p:ext>
            </p:extLst>
          </p:nvPr>
        </p:nvGraphicFramePr>
        <p:xfrm>
          <a:off x="329681" y="549210"/>
          <a:ext cx="8021217" cy="600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1622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B37FF1-DD38-01B4-5397-0123A0E037E2}"/>
              </a:ext>
            </a:extLst>
          </p:cNvPr>
          <p:cNvGraphicFramePr/>
          <p:nvPr>
            <p:extLst>
              <p:ext uri="{D42A27DB-BD31-4B8C-83A1-F6EECF244321}">
                <p14:modId xmlns:p14="http://schemas.microsoft.com/office/powerpoint/2010/main" val="1757219112"/>
              </p:ext>
            </p:extLst>
          </p:nvPr>
        </p:nvGraphicFramePr>
        <p:xfrm>
          <a:off x="886408" y="643813"/>
          <a:ext cx="7371183" cy="5915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778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stamp with text&#10;&#10;Description automatically generated with low confidence">
            <a:extLst>
              <a:ext uri="{FF2B5EF4-FFF2-40B4-BE49-F238E27FC236}">
                <a16:creationId xmlns:a16="http://schemas.microsoft.com/office/drawing/2014/main" id="{0DE23746-F2AE-E771-CA58-262ECF6ECDB7}"/>
              </a:ext>
            </a:extLst>
          </p:cNvPr>
          <p:cNvPicPr>
            <a:picLocks noChangeAspect="1"/>
          </p:cNvPicPr>
          <p:nvPr/>
        </p:nvPicPr>
        <p:blipFill rotWithShape="1">
          <a:blip r:embed="rId3">
            <a:extLst>
              <a:ext uri="{28A0092B-C50C-407E-A947-70E740481C1C}">
                <a14:useLocalDpi xmlns:a14="http://schemas.microsoft.com/office/drawing/2010/main" val="0"/>
              </a:ext>
            </a:extLst>
          </a:blip>
          <a:srcRect l="1870" t="7619" r="1151" b="18196"/>
          <a:stretch/>
        </p:blipFill>
        <p:spPr>
          <a:xfrm>
            <a:off x="5673013" y="3658663"/>
            <a:ext cx="2808514" cy="2268693"/>
          </a:xfrm>
          <a:prstGeom prst="rect">
            <a:avLst/>
          </a:prstGeom>
        </p:spPr>
      </p:pic>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528442" y="286732"/>
            <a:ext cx="7886700" cy="1309688"/>
          </a:xfrm>
        </p:spPr>
        <p:txBody>
          <a:bodyPr/>
          <a:lstStyle/>
          <a:p>
            <a:r>
              <a:rPr lang="en-US" dirty="0"/>
              <a:t>Effect of 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528442" y="1247884"/>
            <a:ext cx="8264829" cy="4362232"/>
          </a:xfrm>
        </p:spPr>
        <p:txBody>
          <a:bodyPr/>
          <a:lstStyle/>
          <a:p>
            <a:r>
              <a:rPr lang="en-US" dirty="0">
                <a:latin typeface="+mj-lt"/>
              </a:rPr>
              <a:t>Res Judicata </a:t>
            </a:r>
          </a:p>
          <a:p>
            <a:pPr lvl="1" algn="just"/>
            <a:r>
              <a:rPr lang="en-US" dirty="0">
                <a:latin typeface="+mj-lt"/>
              </a:rPr>
              <a:t> </a:t>
            </a:r>
            <a:r>
              <a:rPr lang="en-US" sz="1800" dirty="0">
                <a:effectLst/>
                <a:latin typeface="+mj-lt"/>
                <a:ea typeface="Calibri" panose="020F0502020204030204" pitchFamily="34" charset="0"/>
              </a:rPr>
              <a:t>§ 1141(a): plan binds debtor, any entity issuing securities or acquiring property, and creditors and equity holders </a:t>
            </a:r>
          </a:p>
          <a:p>
            <a:pPr marL="342900" lvl="1" indent="0" algn="just">
              <a:buNone/>
            </a:pPr>
            <a:endParaRPr lang="en-US" sz="1800" dirty="0">
              <a:effectLst/>
              <a:latin typeface="+mj-lt"/>
              <a:ea typeface="Calibri" panose="020F0502020204030204" pitchFamily="34" charset="0"/>
            </a:endParaRPr>
          </a:p>
          <a:p>
            <a:pPr lvl="1" algn="just"/>
            <a:r>
              <a:rPr lang="en-US" sz="1800" dirty="0">
                <a:latin typeface="+mj-lt"/>
              </a:rPr>
              <a:t>Like final judgments, confirmed plans bind all parties and issues that could’ve been raised before confirmation are barred by res judicata. </a:t>
            </a:r>
          </a:p>
          <a:p>
            <a:pPr marL="342900" lvl="1" indent="0" algn="just">
              <a:buNone/>
            </a:pPr>
            <a:endParaRPr lang="en-US" sz="1800" dirty="0">
              <a:latin typeface="+mj-lt"/>
            </a:endParaRPr>
          </a:p>
          <a:p>
            <a:pPr lvl="1" algn="just"/>
            <a:r>
              <a:rPr lang="en-US" sz="1600" i="1" dirty="0">
                <a:effectLst/>
                <a:latin typeface="+mj-lt"/>
                <a:ea typeface="Calibri" panose="020F0502020204030204" pitchFamily="34" charset="0"/>
              </a:rPr>
              <a:t>United Student Aid Funds, Inc. v. Espinosa</a:t>
            </a:r>
            <a:r>
              <a:rPr lang="en-US" sz="1600" dirty="0">
                <a:effectLst/>
                <a:latin typeface="+mj-lt"/>
                <a:ea typeface="Calibri" panose="020F0502020204030204" pitchFamily="34" charset="0"/>
              </a:rPr>
              <a:t>, 559 U.S. 260, 269 (2010); </a:t>
            </a:r>
            <a:r>
              <a:rPr lang="en-US" sz="1600" i="1" dirty="0">
                <a:effectLst/>
                <a:latin typeface="+mj-lt"/>
                <a:ea typeface="Calibri" panose="020F0502020204030204" pitchFamily="34" charset="0"/>
              </a:rPr>
              <a:t>Eubanks v. F.D.I.C.</a:t>
            </a:r>
            <a:r>
              <a:rPr lang="en-US" sz="1600" dirty="0">
                <a:effectLst/>
                <a:latin typeface="+mj-lt"/>
                <a:ea typeface="Calibri" panose="020F0502020204030204" pitchFamily="34" charset="0"/>
              </a:rPr>
              <a:t>, 977 F.2d 166, 171 (5th Cir. 1992).</a:t>
            </a:r>
          </a:p>
          <a:p>
            <a:pPr marL="342900" lvl="1" indent="0">
              <a:buNone/>
            </a:pPr>
            <a:endParaRPr lang="en-US" dirty="0">
              <a:latin typeface="+mj-lt"/>
            </a:endParaRPr>
          </a:p>
        </p:txBody>
      </p:sp>
    </p:spTree>
    <p:extLst>
      <p:ext uri="{BB962C8B-B14F-4D97-AF65-F5344CB8AC3E}">
        <p14:creationId xmlns:p14="http://schemas.microsoft.com/office/powerpoint/2010/main" val="4152276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a:xfrm>
            <a:off x="528442" y="286732"/>
            <a:ext cx="7886700" cy="1309688"/>
          </a:xfrm>
        </p:spPr>
        <p:txBody>
          <a:bodyPr/>
          <a:lstStyle/>
          <a:p>
            <a:r>
              <a:rPr lang="en-US" dirty="0"/>
              <a:t>Effect of Confirmation </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528442" y="1247884"/>
            <a:ext cx="8264829" cy="4362232"/>
          </a:xfrm>
        </p:spPr>
        <p:txBody>
          <a:bodyPr/>
          <a:lstStyle/>
          <a:p>
            <a:pPr algn="just"/>
            <a:r>
              <a:rPr lang="en-US" dirty="0">
                <a:latin typeface="+mj-lt"/>
              </a:rPr>
              <a:t>Debts discharged </a:t>
            </a:r>
          </a:p>
          <a:p>
            <a:pPr lvl="1" algn="just"/>
            <a:r>
              <a:rPr lang="en-US" dirty="0">
                <a:latin typeface="+mj-lt"/>
              </a:rPr>
              <a:t>Debtor receives discharge under </a:t>
            </a:r>
            <a:r>
              <a:rPr lang="en-US" dirty="0">
                <a:effectLst/>
                <a:latin typeface="+mj-lt"/>
                <a:ea typeface="Calibri" panose="020F0502020204030204" pitchFamily="34" charset="0"/>
              </a:rPr>
              <a:t>§ 1141(d)(1) unless liquidation or cessation </a:t>
            </a:r>
          </a:p>
          <a:p>
            <a:pPr marL="342900" lvl="1" indent="0" algn="just">
              <a:buNone/>
            </a:pPr>
            <a:endParaRPr lang="en-US" dirty="0">
              <a:effectLst/>
              <a:latin typeface="+mj-lt"/>
              <a:ea typeface="Calibri" panose="020F0502020204030204" pitchFamily="34" charset="0"/>
            </a:endParaRPr>
          </a:p>
          <a:p>
            <a:pPr lvl="1" algn="just"/>
            <a:r>
              <a:rPr lang="en-US" sz="1800" b="0" dirty="0">
                <a:effectLst/>
                <a:latin typeface="+mj-lt"/>
                <a:ea typeface="Times New Roman" panose="02020603050405020304" pitchFamily="18" charset="0"/>
                <a:cs typeface="Times New Roman" panose="02020603050405020304" pitchFamily="18" charset="0"/>
              </a:rPr>
              <a:t>Even a temporary continuation of business after a plan's confirmation is sufficient to discharge a Chapter 11 debtor's debt. </a:t>
            </a:r>
            <a:r>
              <a:rPr lang="en-US" sz="1800" b="0" i="1" dirty="0">
                <a:effectLst/>
                <a:latin typeface="+mj-lt"/>
                <a:ea typeface="Times New Roman" panose="02020603050405020304" pitchFamily="18" charset="0"/>
                <a:cs typeface="Times New Roman" panose="02020603050405020304" pitchFamily="18" charset="0"/>
              </a:rPr>
              <a:t>See In re T-H New Orleans Ltd. </a:t>
            </a:r>
            <a:r>
              <a:rPr lang="en-US" sz="1800" b="0" i="1" dirty="0" err="1">
                <a:effectLst/>
                <a:latin typeface="+mj-lt"/>
                <a:ea typeface="Times New Roman" panose="02020603050405020304" pitchFamily="18" charset="0"/>
                <a:cs typeface="Times New Roman" panose="02020603050405020304" pitchFamily="18" charset="0"/>
              </a:rPr>
              <a:t>P'ship</a:t>
            </a:r>
            <a:r>
              <a:rPr lang="en-US" sz="1800" b="0" dirty="0">
                <a:effectLst/>
                <a:latin typeface="+mj-lt"/>
                <a:ea typeface="Times New Roman" panose="02020603050405020304" pitchFamily="18" charset="0"/>
                <a:cs typeface="Times New Roman" panose="02020603050405020304" pitchFamily="18" charset="0"/>
              </a:rPr>
              <a:t>, 116 F.3d 790, 804 n.15 (5th Cir. 1997) (recognizing a debtor's “conducting business for two years following Plan confirmation satisfies § 1141(d)(3)(B)” (citation omitted)).</a:t>
            </a:r>
            <a:endParaRPr lang="en-US" sz="1800" b="1" dirty="0">
              <a:effectLst/>
              <a:latin typeface="+mj-lt"/>
              <a:ea typeface="Times New Roman" panose="02020603050405020304" pitchFamily="18" charset="0"/>
              <a:cs typeface="Times New Roman" panose="02020603050405020304" pitchFamily="18" charset="0"/>
            </a:endParaRPr>
          </a:p>
        </p:txBody>
      </p:sp>
      <p:pic>
        <p:nvPicPr>
          <p:cNvPr id="5" name="Picture 4" descr="A picture containing graphics, text, graphic design, logo&#10;&#10;Description automatically generated">
            <a:extLst>
              <a:ext uri="{FF2B5EF4-FFF2-40B4-BE49-F238E27FC236}">
                <a16:creationId xmlns:a16="http://schemas.microsoft.com/office/drawing/2014/main" id="{A9087122-01C3-8099-4088-71D089CC2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832" y="3500919"/>
            <a:ext cx="4967726" cy="2635460"/>
          </a:xfrm>
          <a:prstGeom prst="rect">
            <a:avLst/>
          </a:prstGeom>
        </p:spPr>
      </p:pic>
    </p:spTree>
    <p:extLst>
      <p:ext uri="{BB962C8B-B14F-4D97-AF65-F5344CB8AC3E}">
        <p14:creationId xmlns:p14="http://schemas.microsoft.com/office/powerpoint/2010/main" val="4201030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22CF4-0920-4284-A721-45302F78BB00}"/>
              </a:ext>
            </a:extLst>
          </p:cNvPr>
          <p:cNvSpPr>
            <a:spLocks noGrp="1"/>
          </p:cNvSpPr>
          <p:nvPr>
            <p:ph type="title"/>
          </p:nvPr>
        </p:nvSpPr>
        <p:spPr/>
        <p:txBody>
          <a:bodyPr/>
          <a:lstStyle/>
          <a:p>
            <a:r>
              <a:rPr lang="en-US" dirty="0"/>
              <a:t>Effect of Confirmation Cont’d…</a:t>
            </a:r>
          </a:p>
        </p:txBody>
      </p:sp>
      <p:sp>
        <p:nvSpPr>
          <p:cNvPr id="8" name="Content Placeholder 7">
            <a:extLst>
              <a:ext uri="{FF2B5EF4-FFF2-40B4-BE49-F238E27FC236}">
                <a16:creationId xmlns:a16="http://schemas.microsoft.com/office/drawing/2014/main" id="{9737C3D4-01B6-428E-91F4-EB14D1542F27}"/>
              </a:ext>
            </a:extLst>
          </p:cNvPr>
          <p:cNvSpPr>
            <a:spLocks noGrp="1"/>
          </p:cNvSpPr>
          <p:nvPr>
            <p:ph idx="1"/>
          </p:nvPr>
        </p:nvSpPr>
        <p:spPr>
          <a:xfrm>
            <a:off x="628650" y="1562579"/>
            <a:ext cx="8264829" cy="4362232"/>
          </a:xfrm>
        </p:spPr>
        <p:txBody>
          <a:bodyPr/>
          <a:lstStyle/>
          <a:p>
            <a:pPr algn="just"/>
            <a:r>
              <a:rPr lang="en-US" dirty="0">
                <a:effectLst/>
                <a:latin typeface="+mj-lt"/>
                <a:ea typeface="Times New Roman" panose="02020603050405020304" pitchFamily="18" charset="0"/>
                <a:cs typeface="Times New Roman" panose="02020603050405020304" pitchFamily="18" charset="0"/>
              </a:rPr>
              <a:t>Several parties receive benefits of releases, exculpation, </a:t>
            </a:r>
            <a:r>
              <a:rPr lang="en-US" dirty="0">
                <a:latin typeface="+mj-lt"/>
                <a:ea typeface="Times New Roman" panose="02020603050405020304" pitchFamily="18" charset="0"/>
                <a:cs typeface="Times New Roman" panose="02020603050405020304" pitchFamily="18" charset="0"/>
              </a:rPr>
              <a:t>and injunctions </a:t>
            </a:r>
          </a:p>
          <a:p>
            <a:pPr algn="just"/>
            <a:r>
              <a:rPr lang="en-US" dirty="0">
                <a:effectLst/>
                <a:latin typeface="+mj-lt"/>
                <a:ea typeface="Calibri" panose="020F0502020204030204" pitchFamily="34" charset="0"/>
              </a:rPr>
              <a:t>The scope of such relief varies by circuit and the specific facts/circumstances of the case. </a:t>
            </a:r>
          </a:p>
          <a:p>
            <a:pPr algn="just"/>
            <a:r>
              <a:rPr lang="en-US" i="1" dirty="0">
                <a:effectLst/>
                <a:latin typeface="+mj-lt"/>
                <a:ea typeface="Calibri" panose="020F0502020204030204" pitchFamily="34" charset="0"/>
              </a:rPr>
              <a:t>See</a:t>
            </a:r>
            <a:r>
              <a:rPr lang="en-US" dirty="0">
                <a:effectLst/>
                <a:latin typeface="+mj-lt"/>
                <a:ea typeface="Calibri" panose="020F0502020204030204" pitchFamily="34" charset="0"/>
              </a:rPr>
              <a:t>,</a:t>
            </a:r>
            <a:r>
              <a:rPr lang="en-US" i="1" dirty="0">
                <a:effectLst/>
                <a:latin typeface="+mj-lt"/>
                <a:ea typeface="Calibri" panose="020F0502020204030204" pitchFamily="34" charset="0"/>
              </a:rPr>
              <a:t> e.g.</a:t>
            </a:r>
            <a:r>
              <a:rPr lang="en-US" dirty="0">
                <a:effectLst/>
                <a:latin typeface="+mj-lt"/>
                <a:ea typeface="Calibri" panose="020F0502020204030204" pitchFamily="34" charset="0"/>
              </a:rPr>
              <a:t>, </a:t>
            </a:r>
            <a:r>
              <a:rPr lang="en-US" i="1" dirty="0">
                <a:effectLst/>
                <a:latin typeface="+mj-lt"/>
                <a:ea typeface="Calibri" panose="020F0502020204030204" pitchFamily="34" charset="0"/>
              </a:rPr>
              <a:t>Matter of Highland Capital Mgmt., L.P.</a:t>
            </a:r>
            <a:r>
              <a:rPr lang="en-US" dirty="0">
                <a:effectLst/>
                <a:latin typeface="+mj-lt"/>
                <a:ea typeface="Calibri" panose="020F0502020204030204" pitchFamily="34" charset="0"/>
              </a:rPr>
              <a:t>, 48 F.4th 419, 430–34 (5th Cir. 2022) (holding non-debtor exculpation provisions violated the Bankruptcy Code to the extent extended beyond debtor, committee, and independent directors selected to act as “</a:t>
            </a:r>
            <a:r>
              <a:rPr lang="en-US" dirty="0" err="1">
                <a:effectLst/>
                <a:latin typeface="+mj-lt"/>
                <a:ea typeface="Calibri" panose="020F0502020204030204" pitchFamily="34" charset="0"/>
              </a:rPr>
              <a:t>quasitrustee</a:t>
            </a:r>
            <a:r>
              <a:rPr lang="en-US" dirty="0">
                <a:effectLst/>
                <a:latin typeface="+mj-lt"/>
                <a:ea typeface="Calibri" panose="020F0502020204030204" pitchFamily="34" charset="0"/>
              </a:rPr>
              <a:t>” but that injunction provision was not unlawfully overbroad or vague).</a:t>
            </a:r>
            <a:endParaRPr lang="en-US"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3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B_NEW_BRANDING_Theme1">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_NEW_BRANDING_Theme1" id="{4B24EFDD-1C37-41E6-BCA1-5FF7801A2DC9}" vid="{FE6FC0FC-E748-4902-AACC-6970E196B16E}"/>
    </a:ext>
  </a:extLst>
</a:theme>
</file>

<file path=ppt/theme/theme2.xml><?xml version="1.0" encoding="utf-8"?>
<a:theme xmlns:a="http://schemas.openxmlformats.org/drawingml/2006/main" name="Interior Slides">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Headers">
  <a:themeElements>
    <a:clrScheme name="HB 2021 Branding">
      <a:dk1>
        <a:srgbClr val="FFFFFF"/>
      </a:dk1>
      <a:lt1>
        <a:srgbClr val="631248"/>
      </a:lt1>
      <a:dk2>
        <a:srgbClr val="FFFFFF"/>
      </a:dk2>
      <a:lt2>
        <a:srgbClr val="978C8F"/>
      </a:lt2>
      <a:accent1>
        <a:srgbClr val="72B2D4"/>
      </a:accent1>
      <a:accent2>
        <a:srgbClr val="D8601E"/>
      </a:accent2>
      <a:accent3>
        <a:srgbClr val="F0B52B"/>
      </a:accent3>
      <a:accent4>
        <a:srgbClr val="978C8F"/>
      </a:accent4>
      <a:accent5>
        <a:srgbClr val="008EBE"/>
      </a:accent5>
      <a:accent6>
        <a:srgbClr val="A4AA8A"/>
      </a:accent6>
      <a:hlink>
        <a:srgbClr val="D40F7D"/>
      </a:hlink>
      <a:folHlink>
        <a:srgbClr val="5662D0"/>
      </a:folHlink>
    </a:clrScheme>
    <a:fontScheme name="HB 2021 Branding">
      <a:majorFont>
        <a:latin typeface="Poppi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20580</TotalTime>
  <Words>3886</Words>
  <Application>Microsoft Office PowerPoint</Application>
  <PresentationFormat>On-screen Show (4:3)</PresentationFormat>
  <Paragraphs>427</Paragraphs>
  <Slides>39</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CIDFont+F2</vt:lpstr>
      <vt:lpstr>IBM Plex Sans</vt:lpstr>
      <vt:lpstr>Poppins</vt:lpstr>
      <vt:lpstr>Times New Roman</vt:lpstr>
      <vt:lpstr>Wingdings</vt:lpstr>
      <vt:lpstr>HB_NEW_BRANDING_Theme1</vt:lpstr>
      <vt:lpstr>Interior Slides</vt:lpstr>
      <vt:lpstr>Section Headers</vt:lpstr>
      <vt:lpstr>But Wait!  There’s More?  Post Confirmation Pitfalls in Chapter 11 Cases </vt:lpstr>
      <vt:lpstr>PowerPoint Presentation</vt:lpstr>
      <vt:lpstr>PowerPoint Presentation</vt:lpstr>
      <vt:lpstr>PowerPoint Presentation</vt:lpstr>
      <vt:lpstr>PowerPoint Presentation</vt:lpstr>
      <vt:lpstr>PowerPoint Presentation</vt:lpstr>
      <vt:lpstr>Effect of Confirmation </vt:lpstr>
      <vt:lpstr>Effect of Confirmation </vt:lpstr>
      <vt:lpstr>Effect of Confirmation Cont’d…</vt:lpstr>
      <vt:lpstr>Looking forward: Highland Capital – gatekeeping issues </vt:lpstr>
      <vt:lpstr>Looking forward: Highland Capital – gatekeeping issues </vt:lpstr>
      <vt:lpstr>Looking forward: Highland Capital – gatekeeping issues </vt:lpstr>
      <vt:lpstr>PowerPoint Presentation</vt:lpstr>
      <vt:lpstr>Post Confirmation Jurisdiction </vt:lpstr>
      <vt:lpstr>Post Confirmation Jurisdiction </vt:lpstr>
      <vt:lpstr>Post Confirmation Jurisdiction </vt:lpstr>
      <vt:lpstr>PowerPoint Presentation</vt:lpstr>
      <vt:lpstr>Plan Modifications </vt:lpstr>
      <vt:lpstr>Plan Modifications </vt:lpstr>
      <vt:lpstr>Plan Modifications </vt:lpstr>
      <vt:lpstr>Plan Modifications </vt:lpstr>
      <vt:lpstr>PowerPoint Presentation</vt:lpstr>
      <vt:lpstr>Post-Confirmation Claims </vt:lpstr>
      <vt:lpstr>Dealing with Claims Post-Confirmation </vt:lpstr>
      <vt:lpstr>Dealing with Claims Post-Confirmation </vt:lpstr>
      <vt:lpstr>Dealing with Claims Post-Confirmation </vt:lpstr>
      <vt:lpstr>Dealing with Claims Post-Confirmation </vt:lpstr>
      <vt:lpstr>Dealing with Claims Post-Confirmation </vt:lpstr>
      <vt:lpstr>Dealing with Claims Post-Confirmation </vt:lpstr>
      <vt:lpstr>PowerPoint Presentation</vt:lpstr>
      <vt:lpstr>Equitable Mootness </vt:lpstr>
      <vt:lpstr>Equitable Mootness </vt:lpstr>
      <vt:lpstr>Equitable Mootness </vt:lpstr>
      <vt:lpstr>Equitable Mootness </vt:lpstr>
      <vt:lpstr>Equitable Mootness </vt:lpstr>
      <vt:lpstr>Equitable Mootness </vt:lpstr>
      <vt:lpstr>Equitable Mootness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Fogg, Colby</dc:creator>
  <cp:lastModifiedBy>Chavez, Jordan</cp:lastModifiedBy>
  <cp:revision>408</cp:revision>
  <dcterms:created xsi:type="dcterms:W3CDTF">2021-08-03T18:17:48Z</dcterms:created>
  <dcterms:modified xsi:type="dcterms:W3CDTF">2023-10-18T21:54:18Z</dcterms:modified>
</cp:coreProperties>
</file>