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1.3-->
<p:presentation xmlns:r="http://schemas.openxmlformats.org/officeDocument/2006/relationships" xmlns:a="http://schemas.openxmlformats.org/drawingml/2006/main" xmlns:p="http://schemas.openxmlformats.org/presentationml/2006/main" saveSubsetFonts="1">
  <p:sldMasterIdLst>
    <p:sldMasterId id="2147483714" r:id="rId1"/>
    <p:sldMasterId id="2147483721" r:id="rId2"/>
    <p:sldMasterId id="2147483731" r:id="rId3"/>
    <p:sldMasterId id="2147483660" r:id="rId4"/>
    <p:sldMasterId id="2147483674" r:id="rId5"/>
    <p:sldMasterId id="2147483678" r:id="rId6"/>
  </p:sldMasterIdLst>
  <p:notesMasterIdLst>
    <p:notesMasterId r:id="rId7"/>
  </p:notesMasterIdLst>
  <p:handoutMasterIdLst>
    <p:handoutMasterId r:id="rId8"/>
  </p:handoutMasterIdLst>
  <p:sldIdLst>
    <p:sldId id="257" r:id="rId9"/>
    <p:sldId id="261" r:id="rId10"/>
    <p:sldId id="317" r:id="rId11"/>
    <p:sldId id="280" r:id="rId12"/>
    <p:sldId id="262" r:id="rId13"/>
    <p:sldId id="269" r:id="rId14"/>
    <p:sldId id="318" r:id="rId15"/>
    <p:sldId id="319" r:id="rId16"/>
    <p:sldId id="271" r:id="rId17"/>
    <p:sldId id="315" r:id="rId18"/>
  </p:sldIdLst>
  <p:sldSz cx="9144000" cy="6858000" type="screen4x3"/>
  <p:notesSz cx="7010400" cy="92964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8757" autoAdjust="0"/>
  </p:normalViewPr>
  <p:slideViewPr>
    <p:cSldViewPr>
      <p:cViewPr varScale="1">
        <p:scale>
          <a:sx n="59" d="100"/>
          <a:sy n="59" d="100"/>
        </p:scale>
        <p:origin x="1500" y="56"/>
      </p:cViewPr>
      <p:guideLst>
        <p:guide orient="horz" pos="2160"/>
        <p:guide pos="2880"/>
      </p:guideLst>
    </p:cSldViewPr>
  </p:slideViewPr>
  <p:outlineViewPr>
    <p:cViewPr>
      <p:scale>
        <a:sx n="33" d="100"/>
        <a:sy n="33" d="100"/>
      </p:scale>
      <p:origin x="0" y="144"/>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tags" Target="tags/tag1.xml" /><Relationship Id="rId2" Type="http://schemas.openxmlformats.org/officeDocument/2006/relationships/slideMaster" Target="slideMasters/slideMaster2.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slideMaster" Target="slideMasters/slideMaster3.xml" /><Relationship Id="rId4" Type="http://schemas.openxmlformats.org/officeDocument/2006/relationships/slideMaster" Target="slideMasters/slideMaster4.xml" /><Relationship Id="rId5" Type="http://schemas.openxmlformats.org/officeDocument/2006/relationships/slideMaster" Target="slideMasters/slideMaster5.xml" /><Relationship Id="rId6" Type="http://schemas.openxmlformats.org/officeDocument/2006/relationships/slideMaster" Target="slideMasters/slideMaster6.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slide" Target="slides/slid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8.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2E00EB0-EEB6-487E-B838-6A60248B44FE}" type="datetimeFigureOut">
              <a:rPr lang="en-US" smtClean="0"/>
              <a:t>12/13/2022</a:t>
            </a:fld>
            <a:endParaRPr lang="en-US"/>
          </a:p>
        </p:txBody>
      </p:sp>
      <p:sp>
        <p:nvSpPr>
          <p:cNvPr id="4" name="Footer Placeholder 3"/>
          <p:cNvSpPr>
            <a:spLocks noGrp="1"/>
          </p:cNvSpPr>
          <p:nvPr>
            <p:ph type="ftr" sz="quarter" idx="2"/>
          </p:nvPr>
        </p:nvSpPr>
        <p:spPr>
          <a:xfrm>
            <a:off x="0" y="8829969"/>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4820"/>
          </a:xfrm>
          <a:prstGeom prst="rect">
            <a:avLst/>
          </a:prstGeom>
        </p:spPr>
        <p:txBody>
          <a:bodyPr vert="horz" lIns="93177" tIns="46589" rIns="93177" bIns="46589" rtlCol="0" anchor="b"/>
          <a:lstStyle>
            <a:lvl1pPr algn="r">
              <a:defRPr sz="1200"/>
            </a:lvl1pPr>
          </a:lstStyle>
          <a:p>
            <a:fld id="{E220CC8B-B07C-4B06-ABB1-0A8702CB4B9A}" type="slidenum">
              <a:rPr lang="en-US" smtClean="0"/>
              <a:t>‹#›</a:t>
            </a:fld>
            <a:endParaRPr lang="en-US"/>
          </a:p>
        </p:txBody>
      </p:sp>
    </p:spTree>
    <p:extLst>
      <p:ext uri="{BB962C8B-B14F-4D97-AF65-F5344CB8AC3E}">
        <p14:creationId xmlns:p14="http://schemas.microsoft.com/office/powerpoint/2010/main" val="661875711"/>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6E9766-E612-4468-B232-EDFBF25B397F}" type="datetimeFigureOut">
              <a:rPr lang="en-US" smtClean="0"/>
              <a:t>12/13/2022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9"/>
            <a:ext cx="3037840" cy="464820"/>
          </a:xfrm>
          <a:prstGeom prst="rect">
            <a:avLst/>
          </a:prstGeom>
        </p:spPr>
        <p:txBody>
          <a:bodyPr vert="horz" lIns="93177" tIns="46589" rIns="93177" bIns="46589" rtlCol="0" anchor="b"/>
          <a:lstStyle>
            <a:lvl1pPr algn="r">
              <a:defRPr sz="1200"/>
            </a:lvl1pPr>
          </a:lstStyle>
          <a:p>
            <a:fld id="{63EFED8B-5A22-4FBF-9771-F2BEEF016279}" type="slidenum">
              <a:rPr lang="en-US" smtClean="0"/>
              <a:t>‹#›</a:t>
            </a:fld>
            <a:endParaRPr lang="en-US"/>
          </a:p>
        </p:txBody>
      </p:sp>
    </p:spTree>
    <p:extLst>
      <p:ext uri="{BB962C8B-B14F-4D97-AF65-F5344CB8AC3E}">
        <p14:creationId xmlns:p14="http://schemas.microsoft.com/office/powerpoint/2010/main" val="32142343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EFED8B-5A22-4FBF-9771-F2BEEF016279}" type="slidenum">
              <a:rPr lang="en-US" smtClean="0"/>
              <a:t>1</a:t>
            </a:fld>
            <a:endParaRPr lang="en-US"/>
          </a:p>
        </p:txBody>
      </p:sp>
    </p:spTree>
    <p:extLst>
      <p:ext uri="{BB962C8B-B14F-4D97-AF65-F5344CB8AC3E}">
        <p14:creationId xmlns:p14="http://schemas.microsoft.com/office/powerpoint/2010/main" val="654276996"/>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10</a:t>
            </a:fld>
            <a:endParaRPr lang="en-US"/>
          </a:p>
        </p:txBody>
      </p:sp>
    </p:spTree>
    <p:extLst>
      <p:ext uri="{BB962C8B-B14F-4D97-AF65-F5344CB8AC3E}">
        <p14:creationId xmlns:p14="http://schemas.microsoft.com/office/powerpoint/2010/main" val="29443296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2</a:t>
            </a:fld>
            <a:endParaRPr lang="en-US"/>
          </a:p>
        </p:txBody>
      </p:sp>
    </p:spTree>
    <p:extLst>
      <p:ext uri="{BB962C8B-B14F-4D97-AF65-F5344CB8AC3E}">
        <p14:creationId xmlns:p14="http://schemas.microsoft.com/office/powerpoint/2010/main" val="393767504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3</a:t>
            </a:fld>
            <a:endParaRPr lang="en-US"/>
          </a:p>
        </p:txBody>
      </p:sp>
    </p:spTree>
    <p:extLst>
      <p:ext uri="{BB962C8B-B14F-4D97-AF65-F5344CB8AC3E}">
        <p14:creationId xmlns:p14="http://schemas.microsoft.com/office/powerpoint/2010/main" val="1593025710"/>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4</a:t>
            </a:fld>
            <a:endParaRPr lang="en-US"/>
          </a:p>
        </p:txBody>
      </p:sp>
    </p:spTree>
    <p:extLst>
      <p:ext uri="{BB962C8B-B14F-4D97-AF65-F5344CB8AC3E}">
        <p14:creationId xmlns:p14="http://schemas.microsoft.com/office/powerpoint/2010/main" val="522039715"/>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5</a:t>
            </a:fld>
            <a:endParaRPr lang="en-US"/>
          </a:p>
        </p:txBody>
      </p:sp>
    </p:spTree>
    <p:extLst>
      <p:ext uri="{BB962C8B-B14F-4D97-AF65-F5344CB8AC3E}">
        <p14:creationId xmlns:p14="http://schemas.microsoft.com/office/powerpoint/2010/main" val="1505246421"/>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6</a:t>
            </a:fld>
            <a:endParaRPr lang="en-US"/>
          </a:p>
        </p:txBody>
      </p:sp>
    </p:spTree>
    <p:extLst>
      <p:ext uri="{BB962C8B-B14F-4D97-AF65-F5344CB8AC3E}">
        <p14:creationId xmlns:p14="http://schemas.microsoft.com/office/powerpoint/2010/main" val="1287765631"/>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7</a:t>
            </a:fld>
            <a:endParaRPr lang="en-US"/>
          </a:p>
        </p:txBody>
      </p:sp>
    </p:spTree>
    <p:extLst>
      <p:ext uri="{BB962C8B-B14F-4D97-AF65-F5344CB8AC3E}">
        <p14:creationId xmlns:p14="http://schemas.microsoft.com/office/powerpoint/2010/main" val="2692034083"/>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8</a:t>
            </a:fld>
            <a:endParaRPr lang="en-US"/>
          </a:p>
        </p:txBody>
      </p:sp>
    </p:spTree>
    <p:extLst>
      <p:ext uri="{BB962C8B-B14F-4D97-AF65-F5344CB8AC3E}">
        <p14:creationId xmlns:p14="http://schemas.microsoft.com/office/powerpoint/2010/main" val="54167750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EFED8B-5A22-4FBF-9771-F2BEEF016279}" type="slidenum">
              <a:rPr lang="en-US" smtClean="0"/>
              <a:t>9</a:t>
            </a:fld>
            <a:endParaRPr lang="en-US"/>
          </a:p>
        </p:txBody>
      </p:sp>
    </p:spTree>
    <p:extLst>
      <p:ext uri="{BB962C8B-B14F-4D97-AF65-F5344CB8AC3E}">
        <p14:creationId xmlns:p14="http://schemas.microsoft.com/office/powerpoint/2010/main" val="50143488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2.png" /><Relationship Id="rId2"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3.xml" /></Relationships>
</file>

<file path=ppt/slideLayouts/_rels/slideLayout23.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3.xml" /></Relationships>
</file>

<file path=ppt/slideLayouts/_rels/slideLayout24.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3.xml" /></Relationships>
</file>

<file path=ppt/slideLayouts/_rels/slideLayout2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3.xml" /></Relationships>
</file>

<file path=ppt/slideLayouts/_rels/slideLayout26.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3.xml" /></Relationships>
</file>

<file path=ppt/slideLayouts/_rels/slideLayout27.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3.xml" /></Relationships>
</file>

<file path=ppt/slideLayouts/_rels/slideLayout28.xml.rels>&#65279;<?xml version="1.0" encoding="utf-8" standalone="yes"?><Relationships xmlns="http://schemas.openxmlformats.org/package/2006/relationships"><Relationship Id="rId1" Type="http://schemas.openxmlformats.org/officeDocument/2006/relationships/image" Target="../media/image5.jpeg" /><Relationship Id="rId2" Type="http://schemas.openxmlformats.org/officeDocument/2006/relationships/slideMaster" Target="../slideMasters/slideMaster4.xml" /></Relationships>
</file>

<file path=ppt/slideLayouts/_rels/slideLayout29.xml.rels>&#65279;<?xml version="1.0" encoding="utf-8" standalone="yes"?><Relationships xmlns="http://schemas.openxmlformats.org/package/2006/relationships"><Relationship Id="rId1" Type="http://schemas.openxmlformats.org/officeDocument/2006/relationships/image" Target="../media/image6.jpeg" /><Relationship Id="rId2" Type="http://schemas.openxmlformats.org/officeDocument/2006/relationships/slideMaster" Target="../slideMasters/slideMaster4.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image" Target="../media/image7.jpeg" /><Relationship Id="rId2" Type="http://schemas.openxmlformats.org/officeDocument/2006/relationships/slideMaster" Target="../slideMasters/slideMaster4.xml" /></Relationships>
</file>

<file path=ppt/slideLayouts/_rels/slideLayout31.xml.rels>&#65279;<?xml version="1.0" encoding="utf-8" standalone="yes"?><Relationships xmlns="http://schemas.openxmlformats.org/package/2006/relationships"><Relationship Id="rId1" Type="http://schemas.openxmlformats.org/officeDocument/2006/relationships/image" Target="../media/image8.jpeg" /><Relationship Id="rId2" Type="http://schemas.openxmlformats.org/officeDocument/2006/relationships/slideMaster" Target="../slideMasters/slideMaster4.xml" /></Relationships>
</file>

<file path=ppt/slideLayouts/_rels/slideLayout32.xml.rels>&#65279;<?xml version="1.0" encoding="utf-8" standalone="yes"?><Relationships xmlns="http://schemas.openxmlformats.org/package/2006/relationships"><Relationship Id="rId1" Type="http://schemas.openxmlformats.org/officeDocument/2006/relationships/image" Target="../media/image9.jpeg" /><Relationship Id="rId2" Type="http://schemas.openxmlformats.org/officeDocument/2006/relationships/slideMaster" Target="../slideMasters/slideMaster4.xml" /></Relationships>
</file>

<file path=ppt/slideLayouts/_rels/slideLayout33.xml.rels>&#65279;<?xml version="1.0" encoding="utf-8" standalone="yes"?><Relationships xmlns="http://schemas.openxmlformats.org/package/2006/relationships"><Relationship Id="rId1" Type="http://schemas.openxmlformats.org/officeDocument/2006/relationships/image" Target="../media/image10.jpeg" /><Relationship Id="rId2" Type="http://schemas.openxmlformats.org/officeDocument/2006/relationships/slideMaster" Target="../slideMasters/slideMaster4.xml" /></Relationships>
</file>

<file path=ppt/slideLayouts/_rels/slideLayout34.xml.rels>&#65279;<?xml version="1.0" encoding="utf-8" standalone="yes"?><Relationships xmlns="http://schemas.openxmlformats.org/package/2006/relationships"><Relationship Id="rId1" Type="http://schemas.openxmlformats.org/officeDocument/2006/relationships/image" Target="../media/image10.jpeg" /><Relationship Id="rId2" Type="http://schemas.openxmlformats.org/officeDocument/2006/relationships/slideMaster" Target="../slideMasters/slideMaster4.xml" /></Relationships>
</file>

<file path=ppt/slideLayouts/_rels/slideLayout35.xml.rels>&#65279;<?xml version="1.0" encoding="utf-8" standalone="yes"?><Relationships xmlns="http://schemas.openxmlformats.org/package/2006/relationships"><Relationship Id="rId1" Type="http://schemas.openxmlformats.org/officeDocument/2006/relationships/image" Target="../media/image11.jpeg" /><Relationship Id="rId2" Type="http://schemas.openxmlformats.org/officeDocument/2006/relationships/slideMaster" Target="../slideMasters/slideMaster4.xml" /></Relationships>
</file>

<file path=ppt/slideLayouts/_rels/slideLayout36.xml.rels>&#65279;<?xml version="1.0" encoding="utf-8" standalone="yes"?><Relationships xmlns="http://schemas.openxmlformats.org/package/2006/relationships"><Relationship Id="rId1" Type="http://schemas.openxmlformats.org/officeDocument/2006/relationships/image" Target="../media/image12.jpeg" /><Relationship Id="rId2" Type="http://schemas.openxmlformats.org/officeDocument/2006/relationships/slideMaster" Target="../slideMasters/slideMaster4.xml" /></Relationships>
</file>

<file path=ppt/slideLayouts/_rels/slideLayout37.xml.rels>&#65279;<?xml version="1.0" encoding="utf-8" standalone="yes"?><Relationships xmlns="http://schemas.openxmlformats.org/package/2006/relationships"><Relationship Id="rId1" Type="http://schemas.openxmlformats.org/officeDocument/2006/relationships/image" Target="../media/image13.jpeg" /><Relationship Id="rId2" Type="http://schemas.openxmlformats.org/officeDocument/2006/relationships/slideMaster" Target="../slideMasters/slideMaster4.xml" /></Relationships>
</file>

<file path=ppt/slideLayouts/_rels/slideLayout38.xml.rels>&#65279;<?xml version="1.0" encoding="utf-8" standalone="yes"?><Relationships xmlns="http://schemas.openxmlformats.org/package/2006/relationships"><Relationship Id="rId1" Type="http://schemas.openxmlformats.org/officeDocument/2006/relationships/image" Target="../media/image14.jpeg" /><Relationship Id="rId2" Type="http://schemas.openxmlformats.org/officeDocument/2006/relationships/slideMaster" Target="../slideMasters/slideMaster4.xml" /></Relationships>
</file>

<file path=ppt/slideLayouts/_rels/slideLayout39.xml.rels>&#65279;<?xml version="1.0" encoding="utf-8" standalone="yes"?><Relationships xmlns="http://schemas.openxmlformats.org/package/2006/relationships"><Relationship Id="rId1" Type="http://schemas.openxmlformats.org/officeDocument/2006/relationships/image" Target="../media/image14.jpeg" /><Relationship Id="rId2" Type="http://schemas.openxmlformats.org/officeDocument/2006/relationships/image" Target="../media/image15.png" /><Relationship Id="rId3" Type="http://schemas.openxmlformats.org/officeDocument/2006/relationships/slideMaster" Target="../slideMasters/slideMaster4.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1.xml.rels>&#65279;<?xml version="1.0" encoding="utf-8" standalone="yes"?><Relationships xmlns="http://schemas.openxmlformats.org/package/2006/relationships"><Relationship Id="rId1" Type="http://schemas.openxmlformats.org/officeDocument/2006/relationships/image" Target="../media/image16.jpeg" /><Relationship Id="rId2" Type="http://schemas.openxmlformats.org/officeDocument/2006/relationships/slideMaster" Target="../slideMasters/slideMaster5.xml" /></Relationships>
</file>

<file path=ppt/slideLayouts/_rels/slideLayout42.xml.rels>&#65279;<?xml version="1.0" encoding="utf-8" standalone="yes"?><Relationships xmlns="http://schemas.openxmlformats.org/package/2006/relationships"><Relationship Id="rId1" Type="http://schemas.openxmlformats.org/officeDocument/2006/relationships/image" Target="../media/image17.jpeg" /><Relationship Id="rId2" Type="http://schemas.openxmlformats.org/officeDocument/2006/relationships/slideMaster" Target="../slideMasters/slideMaster5.xml" /></Relationships>
</file>

<file path=ppt/slideLayouts/_rels/slideLayout43.xml.rels>&#65279;<?xml version="1.0" encoding="utf-8" standalone="yes"?><Relationships xmlns="http://schemas.openxmlformats.org/package/2006/relationships"><Relationship Id="rId1" Type="http://schemas.openxmlformats.org/officeDocument/2006/relationships/image" Target="../media/image18.jpeg" /><Relationship Id="rId2" Type="http://schemas.openxmlformats.org/officeDocument/2006/relationships/slideMaster" Target="../slideMasters/slideMaster5.xml" /></Relationships>
</file>

<file path=ppt/slideLayouts/_rels/slideLayout44.xml.rels>&#65279;<?xml version="1.0" encoding="utf-8" standalone="yes"?><Relationships xmlns="http://schemas.openxmlformats.org/package/2006/relationships"><Relationship Id="rId1" Type="http://schemas.openxmlformats.org/officeDocument/2006/relationships/image" Target="../media/image19.jpeg" /><Relationship Id="rId2" Type="http://schemas.openxmlformats.org/officeDocument/2006/relationships/slideMaster" Target="../slideMasters/slideMaster6.xml" /></Relationships>
</file>

<file path=ppt/slideLayouts/_rels/slideLayout45.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46.xml.rels>&#65279;<?xml version="1.0" encoding="utf-8" standalone="yes"?><Relationships xmlns="http://schemas.openxmlformats.org/package/2006/relationships"><Relationship Id="rId1" Type="http://schemas.openxmlformats.org/officeDocument/2006/relationships/image" Target="../media/image20.jpeg" /><Relationship Id="rId2" Type="http://schemas.openxmlformats.org/officeDocument/2006/relationships/slideMaster" Target="../slideMasters/slideMaster6.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itle Slide">
    <p:spTree>
      <p:nvGrpSpPr>
        <p:cNvPr id="1" name=""/>
        <p:cNvGrpSpPr/>
        <p:nvPr/>
      </p:nvGrpSpPr>
      <p:grpSpPr>
        <a:xfrm>
          <a:off x="0" y="0"/>
          <a:ext cx="0" cy="0"/>
        </a:xfrm>
      </p:grpSpPr>
      <p:sp>
        <p:nvSpPr>
          <p:cNvPr id="25" name="Rectangle 24">
            <a:extLst>
              <a:ext uri="{FF2B5EF4-FFF2-40B4-BE49-F238E27FC236}">
                <a16:creationId xmlns:a16="http://schemas.microsoft.com/office/drawing/2014/main" id="{D08463D4-1DD0-47F9-A7E3-2E37A25A6403}"/>
              </a:ext>
            </a:extLst>
          </p:cNvPr>
          <p:cNvSpPr/>
          <p:nvPr userDrawn="1"/>
        </p:nvSpPr>
        <p:spPr>
          <a:xfrm>
            <a:off x="2" y="1601620"/>
            <a:ext cx="4571997" cy="3087855"/>
          </a:xfrm>
          <a:prstGeom prst="rect">
            <a:avLst/>
          </a:prstGeom>
          <a:solidFill>
            <a:srgbClr val="A4AA8A"/>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631248"/>
              </a:solidFill>
              <a:effectLst/>
              <a:uLnTx/>
              <a:uFillTx/>
              <a:latin typeface="IBM Plex Sans"/>
              <a:ea typeface="+mn-ea"/>
              <a:cs typeface="+mn-cs"/>
            </a:endParaRPr>
          </a:p>
        </p:txBody>
      </p:sp>
      <p:sp>
        <p:nvSpPr>
          <p:cNvPr id="28" name="Picture Placeholder 20">
            <a:extLst>
              <a:ext uri="{FF2B5EF4-FFF2-40B4-BE49-F238E27FC236}">
                <a16:creationId xmlns:a16="http://schemas.microsoft.com/office/drawing/2014/main" id="{9E750A8C-939A-49FC-8128-7250097BCF22}"/>
              </a:ext>
            </a:extLst>
          </p:cNvPr>
          <p:cNvSpPr>
            <a:spLocks noGrp="1"/>
          </p:cNvSpPr>
          <p:nvPr>
            <p:ph type="pic" sz="quarter" idx="13"/>
          </p:nvPr>
        </p:nvSpPr>
        <p:spPr>
          <a:xfrm>
            <a:off x="3738563" y="523876"/>
            <a:ext cx="5405437" cy="5527155"/>
          </a:xfrm>
          <a:custGeom>
            <a:gdLst>
              <a:gd name="connsiteX0" fmla="*/ 0 w 5837538"/>
              <a:gd name="connsiteY0" fmla="*/ 0 h 5835725"/>
              <a:gd name="connsiteX1" fmla="*/ 5837538 w 5837538"/>
              <a:gd name="connsiteY1" fmla="*/ 0 h 5835725"/>
              <a:gd name="connsiteX2" fmla="*/ 5837538 w 5837538"/>
              <a:gd name="connsiteY2" fmla="*/ 5457558 h 5835725"/>
              <a:gd name="connsiteX3" fmla="*/ 3702588 w 5837538"/>
              <a:gd name="connsiteY3" fmla="*/ 5835725 h 5835725"/>
              <a:gd name="connsiteX4" fmla="*/ 0 w 5837538"/>
              <a:gd name="connsiteY4" fmla="*/ 5835725 h 5835725"/>
              <a:gd name="connsiteX5" fmla="*/ 0 w 5837538"/>
              <a:gd name="connsiteY5" fmla="*/ 4392464 h 5835725"/>
              <a:gd name="connsiteX6" fmla="*/ 879895 w 5837538"/>
              <a:gd name="connsiteY6" fmla="*/ 4392464 h 5835725"/>
              <a:gd name="connsiteX7" fmla="*/ 879895 w 5837538"/>
              <a:gd name="connsiteY7" fmla="*/ 1143181 h 5835725"/>
              <a:gd name="connsiteX8" fmla="*/ 0 w 5837538"/>
              <a:gd name="connsiteY8" fmla="*/ 1143181 h 5835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7538" h="5835725">
                <a:moveTo>
                  <a:pt x="0" y="0"/>
                </a:moveTo>
                <a:lnTo>
                  <a:pt x="5837538" y="0"/>
                </a:lnTo>
                <a:lnTo>
                  <a:pt x="5837538" y="5457558"/>
                </a:lnTo>
                <a:lnTo>
                  <a:pt x="3702588" y="5835725"/>
                </a:lnTo>
                <a:lnTo>
                  <a:pt x="0" y="5835725"/>
                </a:lnTo>
                <a:lnTo>
                  <a:pt x="0" y="4392464"/>
                </a:lnTo>
                <a:lnTo>
                  <a:pt x="879895" y="4392464"/>
                </a:lnTo>
                <a:lnTo>
                  <a:pt x="879895" y="1143181"/>
                </a:lnTo>
                <a:lnTo>
                  <a:pt x="0" y="1143181"/>
                </a:lnTo>
                <a:close/>
              </a:path>
            </a:pathLst>
          </a:custGeom>
        </p:spPr>
        <p:txBody>
          <a:bodyPr wrap="square">
            <a:noAutofit/>
          </a:bodyPr>
          <a:lstStyle/>
          <a:p>
            <a:endParaRPr lang="en-US"/>
          </a:p>
        </p:txBody>
      </p:sp>
      <p:sp>
        <p:nvSpPr>
          <p:cNvPr id="32" name="Title 1">
            <a:extLst>
              <a:ext uri="{FF2B5EF4-FFF2-40B4-BE49-F238E27FC236}">
                <a16:creationId xmlns:a16="http://schemas.microsoft.com/office/drawing/2014/main" id="{FF9DBDC7-32EA-42B3-AF13-BA85E0AFE52F}"/>
              </a:ext>
            </a:extLst>
          </p:cNvPr>
          <p:cNvSpPr>
            <a:spLocks noGrp="1"/>
          </p:cNvSpPr>
          <p:nvPr>
            <p:ph type="title"/>
          </p:nvPr>
        </p:nvSpPr>
        <p:spPr>
          <a:xfrm>
            <a:off x="540449" y="2677062"/>
            <a:ext cx="3767499" cy="1298394"/>
          </a:xfrm>
          <a:prstGeom prst="rect">
            <a:avLst/>
          </a:prstGeom>
        </p:spPr>
        <p:txBody>
          <a:bodyPr/>
          <a:lstStyle>
            <a:lvl1pPr>
              <a:defRPr sz="2800">
                <a:solidFill>
                  <a:schemeClr val="bg2"/>
                </a:solidFill>
                <a:latin typeface="Poppins" panose="00000500000000000000" pitchFamily="2" charset="0"/>
                <a:cs typeface="Poppins" panose="00000500000000000000" pitchFamily="2" charset="0"/>
              </a:defRPr>
            </a:lvl1pPr>
          </a:lstStyle>
          <a:p>
            <a:r>
              <a:rPr lang="en-US"/>
              <a:t>Click to edit Master title style</a:t>
            </a:r>
          </a:p>
        </p:txBody>
      </p:sp>
      <p:sp>
        <p:nvSpPr>
          <p:cNvPr id="33" name="Content Placeholder 5">
            <a:extLst>
              <a:ext uri="{FF2B5EF4-FFF2-40B4-BE49-F238E27FC236}">
                <a16:creationId xmlns:a16="http://schemas.microsoft.com/office/drawing/2014/main" id="{7F1438A4-D2E4-4DEA-AD3F-C2A7BE8E371F}"/>
              </a:ext>
            </a:extLst>
          </p:cNvPr>
          <p:cNvSpPr>
            <a:spLocks noGrp="1"/>
          </p:cNvSpPr>
          <p:nvPr>
            <p:ph sz="quarter" idx="16" hasCustomPrompt="1"/>
          </p:nvPr>
        </p:nvSpPr>
        <p:spPr>
          <a:xfrm>
            <a:off x="540449" y="1986059"/>
            <a:ext cx="3624532" cy="454025"/>
          </a:xfrm>
          <a:prstGeom prst="rect">
            <a:avLst/>
          </a:prstGeom>
        </p:spPr>
        <p:txBody>
          <a:bodyPr/>
          <a:lstStyle>
            <a:lvl1pPr marL="0" indent="0">
              <a:buNone/>
              <a:defRPr sz="1600" spc="100" baseline="0">
                <a:solidFill>
                  <a:schemeClr val="bg2"/>
                </a:solidFill>
                <a:latin typeface="IBM Plex Sans" panose="020b0503050203000203" pitchFamily="34" charset="0"/>
              </a:defRPr>
            </a:lvl1pPr>
          </a:lstStyle>
          <a:p>
            <a:r>
              <a:rPr lang="en-US"/>
              <a:t>TYPE OF PRESENTATION</a:t>
            </a:r>
          </a:p>
        </p:txBody>
      </p:sp>
      <p:sp>
        <p:nvSpPr>
          <p:cNvPr id="34" name="Content Placeholder 22">
            <a:extLst>
              <a:ext uri="{FF2B5EF4-FFF2-40B4-BE49-F238E27FC236}">
                <a16:creationId xmlns:a16="http://schemas.microsoft.com/office/drawing/2014/main" id="{5CB7F3AB-E599-4595-812F-097D7AF598EC}"/>
              </a:ext>
            </a:extLst>
          </p:cNvPr>
          <p:cNvSpPr>
            <a:spLocks noGrp="1"/>
          </p:cNvSpPr>
          <p:nvPr>
            <p:ph sz="quarter" idx="14" hasCustomPrompt="1"/>
          </p:nvPr>
        </p:nvSpPr>
        <p:spPr>
          <a:xfrm>
            <a:off x="540449" y="5187840"/>
            <a:ext cx="3624532" cy="454025"/>
          </a:xfrm>
          <a:prstGeom prst="rect">
            <a:avLst/>
          </a:prstGeom>
        </p:spPr>
        <p:txBody>
          <a:bodyPr/>
          <a:lstStyle>
            <a:lvl1pPr marL="0" indent="0">
              <a:buNone/>
              <a:defRPr sz="1800">
                <a:solidFill>
                  <a:srgbClr val="000000"/>
                </a:solidFill>
                <a:latin typeface="IBM Plex Sans" panose="020b0503050203000203" pitchFamily="34" charset="0"/>
              </a:defRPr>
            </a:lvl1pPr>
          </a:lstStyle>
          <a:p>
            <a:pPr lvl="0"/>
            <a:r>
              <a:rPr lang="en-US"/>
              <a:t>Lawyer Name Here</a:t>
            </a:r>
          </a:p>
        </p:txBody>
      </p:sp>
      <p:sp>
        <p:nvSpPr>
          <p:cNvPr id="35" name="Rectangle 34">
            <a:extLst>
              <a:ext uri="{FF2B5EF4-FFF2-40B4-BE49-F238E27FC236}">
                <a16:creationId xmlns:a16="http://schemas.microsoft.com/office/drawing/2014/main" id="{3E6DC8C1-7EB9-4F7D-A315-656C8C8A678E}"/>
              </a:ext>
            </a:extLst>
          </p:cNvPr>
          <p:cNvSpPr/>
          <p:nvPr userDrawn="1"/>
        </p:nvSpPr>
        <p:spPr>
          <a:xfrm>
            <a:off x="651156" y="5641865"/>
            <a:ext cx="64410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Calibri" panose="020f0502020204030204"/>
              <a:ea typeface="+mn-ea"/>
              <a:cs typeface="+mn-cs"/>
            </a:endParaRPr>
          </a:p>
        </p:txBody>
      </p:sp>
      <p:sp>
        <p:nvSpPr>
          <p:cNvPr id="36" name="Content Placeholder 22">
            <a:extLst>
              <a:ext uri="{FF2B5EF4-FFF2-40B4-BE49-F238E27FC236}">
                <a16:creationId xmlns:a16="http://schemas.microsoft.com/office/drawing/2014/main" id="{7F4A4F60-1FBF-4F41-8603-F35311951103}"/>
              </a:ext>
            </a:extLst>
          </p:cNvPr>
          <p:cNvSpPr>
            <a:spLocks noGrp="1"/>
          </p:cNvSpPr>
          <p:nvPr>
            <p:ph sz="quarter" idx="15" hasCustomPrompt="1"/>
          </p:nvPr>
        </p:nvSpPr>
        <p:spPr>
          <a:xfrm>
            <a:off x="540449" y="5789125"/>
            <a:ext cx="3624532" cy="454025"/>
          </a:xfrm>
          <a:prstGeom prst="rect">
            <a:avLst/>
          </a:prstGeom>
        </p:spPr>
        <p:txBody>
          <a:bodyPr/>
          <a:lstStyle>
            <a:lvl1pPr marL="0" indent="0">
              <a:buNone/>
              <a:defRPr sz="1600">
                <a:solidFill>
                  <a:schemeClr val="tx2"/>
                </a:solidFill>
                <a:latin typeface="IBM Plex Sans" panose="020b0503050203000203" pitchFamily="34" charset="0"/>
              </a:defRPr>
            </a:lvl1pPr>
          </a:lstStyle>
          <a:p>
            <a:pPr lvl="0"/>
            <a:r>
              <a:rPr lang="en-US"/>
              <a:t>Date</a:t>
            </a:r>
          </a:p>
        </p:txBody>
      </p:sp>
    </p:spTree>
    <p:extLst>
      <p:ext uri="{BB962C8B-B14F-4D97-AF65-F5344CB8AC3E}">
        <p14:creationId xmlns:p14="http://schemas.microsoft.com/office/powerpoint/2010/main" val="124391307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09CA266A-8936-417D-A34A-B89AC413A412}"/>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67F0F58E-4187-49CC-A47B-C58B3FDCEF6D}"/>
              </a:ext>
            </a:extLst>
          </p:cNvPr>
          <p:cNvSpPr>
            <a:spLocks noGrp="1"/>
          </p:cNvSpPr>
          <p:nvPr>
            <p:ph sz="half" idx="1"/>
          </p:nvPr>
        </p:nvSpPr>
        <p:spPr>
          <a:xfrm>
            <a:off x="628650" y="1825625"/>
            <a:ext cx="386715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98AF16-00F9-4E58-BA0D-F2DA76209DF5}"/>
              </a:ext>
            </a:extLst>
          </p:cNvPr>
          <p:cNvSpPr>
            <a:spLocks noGrp="1"/>
          </p:cNvSpPr>
          <p:nvPr>
            <p:ph sz="half" idx="2"/>
          </p:nvPr>
        </p:nvSpPr>
        <p:spPr>
          <a:xfrm>
            <a:off x="4648200" y="1825625"/>
            <a:ext cx="386715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0343B4-F372-4652-AF9D-094BDFC8DF86}"/>
              </a:ext>
            </a:extLst>
          </p:cNvPr>
          <p:cNvSpPr>
            <a:spLocks noGrp="1"/>
          </p:cNvSpPr>
          <p:nvPr>
            <p:ph type="dt" sz="half" idx="10"/>
          </p:nvPr>
        </p:nvSpPr>
        <p:spPr>
          <a:xfrm>
            <a:off x="628650" y="6356350"/>
            <a:ext cx="2057400" cy="365125"/>
          </a:xfrm>
          <a:prstGeom prst="rect">
            <a:avLst/>
          </a:prstGeom>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6" name="Footer Placeholder 5">
            <a:extLst>
              <a:ext uri="{FF2B5EF4-FFF2-40B4-BE49-F238E27FC236}">
                <a16:creationId xmlns:a16="http://schemas.microsoft.com/office/drawing/2014/main" id="{14356B27-216C-472C-BAB1-BB00EC196CF0}"/>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7" name="Slide Number Placeholder 6">
            <a:extLst>
              <a:ext uri="{FF2B5EF4-FFF2-40B4-BE49-F238E27FC236}">
                <a16:creationId xmlns:a16="http://schemas.microsoft.com/office/drawing/2014/main" id="{C3427730-909A-40FC-B9C4-D908ABA2EB75}"/>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705703247"/>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a:extLst>
              <a:ext uri="{FF2B5EF4-FFF2-40B4-BE49-F238E27FC236}">
                <a16:creationId xmlns:a16="http://schemas.microsoft.com/office/drawing/2014/main" id="{CFE09549-E699-4E78-8120-D74175A3F4CE}"/>
              </a:ext>
            </a:extLst>
          </p:cNvPr>
          <p:cNvSpPr>
            <a:spLocks noGrp="1"/>
          </p:cNvSpPr>
          <p:nvPr>
            <p:ph type="title"/>
          </p:nvPr>
        </p:nvSpPr>
        <p:spPr>
          <a:xfrm>
            <a:off x="630238" y="365125"/>
            <a:ext cx="7886700" cy="1325563"/>
          </a:xfrm>
          <a:prstGeom prst="rect">
            <a:avLst/>
          </a:prstGeom>
        </p:spPr>
        <p:txBody>
          <a:bodyPr anchor="ctr" anchorCtr="0"/>
          <a:lstStyle/>
          <a:p>
            <a:r>
              <a:rPr lang="en-US"/>
              <a:t>Click to edit Master title style</a:t>
            </a:r>
          </a:p>
        </p:txBody>
      </p:sp>
      <p:sp>
        <p:nvSpPr>
          <p:cNvPr id="3" name="Text Placeholder 2">
            <a:extLst>
              <a:ext uri="{FF2B5EF4-FFF2-40B4-BE49-F238E27FC236}">
                <a16:creationId xmlns:a16="http://schemas.microsoft.com/office/drawing/2014/main" id="{739892FF-7F44-4167-8F28-7EF25111C856}"/>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AD5600-9A3D-4797-9E63-D41AA4A4B9C2}"/>
              </a:ext>
            </a:extLst>
          </p:cNvPr>
          <p:cNvSpPr>
            <a:spLocks noGrp="1"/>
          </p:cNvSpPr>
          <p:nvPr>
            <p:ph sz="half" idx="2"/>
          </p:nvPr>
        </p:nvSpPr>
        <p:spPr>
          <a:xfrm>
            <a:off x="630238" y="2505075"/>
            <a:ext cx="3868737" cy="3684588"/>
          </a:xfrm>
          <a:prstGeom prst="rect">
            <a:avLst/>
          </a:prstGeom>
        </p:spPr>
        <p:txBody>
          <a:bodyPr/>
          <a:lstStyle>
            <a:lvl1pPr marL="228600" indent="-228600">
              <a:buClr>
                <a:schemeClr val="tx1"/>
              </a:buClr>
              <a:buFont typeface="Wingdings" panose="05000000000000000000" pitchFamily="2" charset="2"/>
              <a:buChar char="§"/>
              <a:defRPr sz="2400">
                <a:solidFill>
                  <a:srgbClr val="232323"/>
                </a:solidFill>
              </a:defRPr>
            </a:lvl1pPr>
            <a:lvl2pPr marL="685800" indent="-228600">
              <a:buClr>
                <a:schemeClr val="tx1"/>
              </a:buClr>
              <a:buFont typeface="Wingdings" panose="05000000000000000000" pitchFamily="2" charset="2"/>
              <a:buChar char="§"/>
              <a:defRPr sz="2000">
                <a:solidFill>
                  <a:srgbClr val="232323"/>
                </a:solidFill>
              </a:defRPr>
            </a:lvl2pPr>
            <a:lvl3pPr marL="1143000" indent="-228600">
              <a:buClr>
                <a:schemeClr val="tx1"/>
              </a:buClr>
              <a:buFont typeface="Wingdings" panose="05000000000000000000" pitchFamily="2" charset="2"/>
              <a:buChar char="§"/>
              <a:defRPr sz="1800">
                <a:solidFill>
                  <a:srgbClr val="232323"/>
                </a:solidFill>
              </a:defRPr>
            </a:lvl3pPr>
            <a:lvl4pPr marL="1600200" indent="-228600">
              <a:buClr>
                <a:schemeClr val="tx1"/>
              </a:buClr>
              <a:buFont typeface="Wingdings" panose="05000000000000000000" pitchFamily="2" charset="2"/>
              <a:buChar char="§"/>
              <a:defRPr sz="1600">
                <a:solidFill>
                  <a:srgbClr val="232323"/>
                </a:solidFill>
              </a:defRPr>
            </a:lvl4pPr>
            <a:lvl5pPr marL="2057400" indent="-228600">
              <a:buClr>
                <a:schemeClr val="tx1"/>
              </a:buClr>
              <a:buFont typeface="Wingdings" panose="05000000000000000000" pitchFamily="2" charset="2"/>
              <a:buChar char="§"/>
              <a:defRPr sz="1600">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168281-621C-43A8-AA61-2BD55A82E662}"/>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5A3126-375B-4E5F-8356-CD84426636EA}"/>
              </a:ext>
            </a:extLst>
          </p:cNvPr>
          <p:cNvSpPr>
            <a:spLocks noGrp="1"/>
          </p:cNvSpPr>
          <p:nvPr>
            <p:ph sz="quarter" idx="4"/>
          </p:nvPr>
        </p:nvSpPr>
        <p:spPr>
          <a:xfrm>
            <a:off x="4629150" y="2505075"/>
            <a:ext cx="3887788" cy="3684588"/>
          </a:xfrm>
          <a:prstGeom prst="rect">
            <a:avLst/>
          </a:prstGeom>
        </p:spPr>
        <p:txBody>
          <a:bodyPr/>
          <a:lstStyle>
            <a:lvl1pPr marL="457200" indent="-457200">
              <a:buClr>
                <a:schemeClr val="tx1"/>
              </a:buClr>
              <a:buFont typeface="Wingdings" panose="05000000000000000000" pitchFamily="2" charset="2"/>
              <a:buChar char="§"/>
              <a:defRPr sz="2400">
                <a:solidFill>
                  <a:srgbClr val="232323"/>
                </a:solidFill>
              </a:defRPr>
            </a:lvl1pPr>
            <a:lvl2pPr marL="914400" indent="-457200">
              <a:buClr>
                <a:schemeClr val="tx1"/>
              </a:buClr>
              <a:buFont typeface="Wingdings" panose="05000000000000000000" pitchFamily="2" charset="2"/>
              <a:buChar char="§"/>
              <a:defRPr sz="2000">
                <a:solidFill>
                  <a:srgbClr val="232323"/>
                </a:solidFill>
              </a:defRPr>
            </a:lvl2pPr>
            <a:lvl3pPr marL="1257300" indent="-342900">
              <a:buClr>
                <a:schemeClr val="tx1"/>
              </a:buClr>
              <a:buFont typeface="Wingdings" panose="05000000000000000000" pitchFamily="2" charset="2"/>
              <a:buChar char="§"/>
              <a:defRPr sz="1800">
                <a:solidFill>
                  <a:srgbClr val="232323"/>
                </a:solidFill>
              </a:defRPr>
            </a:lvl3pPr>
            <a:lvl4pPr marL="1714500" indent="-342900">
              <a:buClr>
                <a:schemeClr val="tx1"/>
              </a:buClr>
              <a:buFont typeface="Wingdings" panose="05000000000000000000" pitchFamily="2" charset="2"/>
              <a:buChar char="§"/>
              <a:defRPr sz="1600">
                <a:solidFill>
                  <a:srgbClr val="232323"/>
                </a:solidFill>
              </a:defRPr>
            </a:lvl4pPr>
            <a:lvl5pPr marL="2171700" indent="-342900">
              <a:buClr>
                <a:schemeClr val="tx1"/>
              </a:buClr>
              <a:buFont typeface="Wingdings" panose="05000000000000000000" pitchFamily="2" charset="2"/>
              <a:buChar char="§"/>
              <a:defRPr sz="1600">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2EBD82-1740-454B-AC57-78276E844772}"/>
              </a:ext>
            </a:extLst>
          </p:cNvPr>
          <p:cNvSpPr>
            <a:spLocks noGrp="1"/>
          </p:cNvSpPr>
          <p:nvPr>
            <p:ph type="dt" sz="half" idx="10"/>
          </p:nvPr>
        </p:nvSpPr>
        <p:spPr>
          <a:xfrm>
            <a:off x="628650" y="6356350"/>
            <a:ext cx="2057400" cy="365125"/>
          </a:xfrm>
          <a:prstGeom prst="rect">
            <a:avLst/>
          </a:prstGeom>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Footer Placeholder 7">
            <a:extLst>
              <a:ext uri="{FF2B5EF4-FFF2-40B4-BE49-F238E27FC236}">
                <a16:creationId xmlns:a16="http://schemas.microsoft.com/office/drawing/2014/main" id="{5E19265F-F227-4BA3-AA0D-FFD7377C1BC5}"/>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9" name="Slide Number Placeholder 8">
            <a:extLst>
              <a:ext uri="{FF2B5EF4-FFF2-40B4-BE49-F238E27FC236}">
                <a16:creationId xmlns:a16="http://schemas.microsoft.com/office/drawing/2014/main" id="{D8E72B45-603C-48F7-B2D4-725B14995BA1}"/>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733325245"/>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a:extLst>
              <a:ext uri="{FF2B5EF4-FFF2-40B4-BE49-F238E27FC236}">
                <a16:creationId xmlns:a16="http://schemas.microsoft.com/office/drawing/2014/main" id="{67B698C5-BB66-4562-A48D-1A4F1CEF9093}"/>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Date Placeholder 2">
            <a:extLst>
              <a:ext uri="{FF2B5EF4-FFF2-40B4-BE49-F238E27FC236}">
                <a16:creationId xmlns:a16="http://schemas.microsoft.com/office/drawing/2014/main" id="{31323484-1A22-409E-A377-22A65032F57B}"/>
              </a:ext>
            </a:extLst>
          </p:cNvPr>
          <p:cNvSpPr>
            <a:spLocks noGrp="1"/>
          </p:cNvSpPr>
          <p:nvPr>
            <p:ph type="dt" sz="half" idx="10"/>
          </p:nvPr>
        </p:nvSpPr>
        <p:spPr>
          <a:xfrm>
            <a:off x="628650" y="6356350"/>
            <a:ext cx="2057400" cy="365125"/>
          </a:xfrm>
          <a:prstGeom prst="rect">
            <a:avLst/>
          </a:prstGeom>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4" name="Footer Placeholder 3">
            <a:extLst>
              <a:ext uri="{FF2B5EF4-FFF2-40B4-BE49-F238E27FC236}">
                <a16:creationId xmlns:a16="http://schemas.microsoft.com/office/drawing/2014/main" id="{CB412D8E-500A-45E6-9E3B-7B2DFF16F1EB}"/>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5" name="Slide Number Placeholder 4">
            <a:extLst>
              <a:ext uri="{FF2B5EF4-FFF2-40B4-BE49-F238E27FC236}">
                <a16:creationId xmlns:a16="http://schemas.microsoft.com/office/drawing/2014/main" id="{687DB745-D99A-4A5B-8CB2-A094614533F8}"/>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366392246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a:extLst>
              <a:ext uri="{FF2B5EF4-FFF2-40B4-BE49-F238E27FC236}">
                <a16:creationId xmlns:a16="http://schemas.microsoft.com/office/drawing/2014/main" id="{3BF20338-22E5-4B08-BF2C-11CEF353AAD6}"/>
              </a:ext>
            </a:extLst>
          </p:cNvPr>
          <p:cNvSpPr>
            <a:spLocks noGrp="1"/>
          </p:cNvSpPr>
          <p:nvPr>
            <p:ph type="dt" sz="half" idx="10"/>
          </p:nvPr>
        </p:nvSpPr>
        <p:spPr>
          <a:xfrm>
            <a:off x="628650" y="6356350"/>
            <a:ext cx="2057400" cy="365125"/>
          </a:xfrm>
          <a:prstGeom prst="rect">
            <a:avLst/>
          </a:prstGeom>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3" name="Footer Placeholder 2">
            <a:extLst>
              <a:ext uri="{FF2B5EF4-FFF2-40B4-BE49-F238E27FC236}">
                <a16:creationId xmlns:a16="http://schemas.microsoft.com/office/drawing/2014/main" id="{23C82895-B858-415A-A3D3-D7817B800C14}"/>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4" name="Slide Number Placeholder 3">
            <a:extLst>
              <a:ext uri="{FF2B5EF4-FFF2-40B4-BE49-F238E27FC236}">
                <a16:creationId xmlns:a16="http://schemas.microsoft.com/office/drawing/2014/main" id="{FFB1AC84-69A5-43E9-B101-AE0690B5E7CD}"/>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3872215695"/>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a:extLst>
              <a:ext uri="{FF2B5EF4-FFF2-40B4-BE49-F238E27FC236}">
                <a16:creationId xmlns:a16="http://schemas.microsoft.com/office/drawing/2014/main" id="{8D45CB0F-3AC1-453A-8CBB-29FD07565FEE}"/>
              </a:ext>
            </a:extLst>
          </p:cNvPr>
          <p:cNvSpPr>
            <a:spLocks noGrp="1"/>
          </p:cNvSpPr>
          <p:nvPr>
            <p:ph type="title"/>
          </p:nvPr>
        </p:nvSpPr>
        <p:spPr>
          <a:xfrm>
            <a:off x="630238" y="457200"/>
            <a:ext cx="2949575" cy="1600200"/>
          </a:xfrm>
          <a:prstGeom prst="rect">
            <a:avLst/>
          </a:prstGeo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1D07796-9C70-421E-9ACA-0F40DA7A5FBB}"/>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816256-C4E2-442D-B7E1-139FC9A69566}"/>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62560A2-E041-48B2-B057-1115E2046DB3}"/>
              </a:ext>
            </a:extLst>
          </p:cNvPr>
          <p:cNvSpPr>
            <a:spLocks noGrp="1"/>
          </p:cNvSpPr>
          <p:nvPr>
            <p:ph type="dt" sz="half" idx="10"/>
          </p:nvPr>
        </p:nvSpPr>
        <p:spPr>
          <a:xfrm>
            <a:off x="628650" y="6356350"/>
            <a:ext cx="2057400" cy="365125"/>
          </a:xfrm>
          <a:prstGeom prst="rect">
            <a:avLst/>
          </a:prstGeom>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6" name="Footer Placeholder 5">
            <a:extLst>
              <a:ext uri="{FF2B5EF4-FFF2-40B4-BE49-F238E27FC236}">
                <a16:creationId xmlns:a16="http://schemas.microsoft.com/office/drawing/2014/main" id="{8BFE1C01-BE65-4D43-B953-9AFB636B0547}"/>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7" name="Slide Number Placeholder 6">
            <a:extLst>
              <a:ext uri="{FF2B5EF4-FFF2-40B4-BE49-F238E27FC236}">
                <a16:creationId xmlns:a16="http://schemas.microsoft.com/office/drawing/2014/main" id="{87FD994A-EA9A-48DC-90E3-65FCD9F6B108}"/>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417734378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Custom Layout">
    <p:spTree>
      <p:nvGrpSpPr>
        <p:cNvPr id="1" name=""/>
        <p:cNvGrpSpPr/>
        <p:nvPr/>
      </p:nvGrpSpPr>
      <p:grpSpPr>
        <a:xfrm>
          <a:off x="0" y="0"/>
          <a:ext cx="0" cy="0"/>
        </a:xfrm>
      </p:grpSpPr>
      <p:pic>
        <p:nvPicPr>
          <p:cNvPr id="5" name="Picture 4">
            <a:extLst>
              <a:ext uri="{FF2B5EF4-FFF2-40B4-BE49-F238E27FC236}">
                <a16:creationId xmlns:a16="http://schemas.microsoft.com/office/drawing/2014/main" id="{5000611A-5353-4882-BAC6-31C2B8788C26}"/>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2098324" y="2656390"/>
            <a:ext cx="4947351" cy="949572"/>
          </a:xfrm>
          <a:prstGeom prst="rect">
            <a:avLst/>
          </a:prstGeom>
        </p:spPr>
      </p:pic>
      <p:sp>
        <p:nvSpPr>
          <p:cNvPr id="6" name="Rectangle 5">
            <a:extLst>
              <a:ext uri="{FF2B5EF4-FFF2-40B4-BE49-F238E27FC236}">
                <a16:creationId xmlns:a16="http://schemas.microsoft.com/office/drawing/2014/main" id="{3421252F-17B1-4932-9CC1-6B1933E98634}"/>
              </a:ext>
            </a:extLst>
          </p:cNvPr>
          <p:cNvSpPr/>
          <p:nvPr userDrawn="1"/>
        </p:nvSpPr>
        <p:spPr>
          <a:xfrm>
            <a:off x="376177" y="6209818"/>
            <a:ext cx="2164466" cy="555585"/>
          </a:xfrm>
          <a:prstGeom prst="rect">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4" name="Text Box 9">
            <a:extLst>
              <a:ext uri="{FF2B5EF4-FFF2-40B4-BE49-F238E27FC236}">
                <a16:creationId xmlns:a16="http://schemas.microsoft.com/office/drawing/2014/main" id="{B3C79F1A-6A0A-4263-BD28-5F3B3E48493C}"/>
              </a:ext>
            </a:extLst>
          </p:cNvPr>
          <p:cNvSpPr txBox="1">
            <a:spLocks noChangeArrowheads="1"/>
          </p:cNvSpPr>
          <p:nvPr userDrawn="1"/>
        </p:nvSpPr>
        <p:spPr bwMode="auto">
          <a:xfrm>
            <a:off x="0"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marL="0" marR="0" lvl="0" indent="0" algn="l" defTabSz="457200" rtl="0" eaLnBrk="0" fontAlgn="auto" latinLnBrk="0" hangingPunct="0">
              <a:lnSpc>
                <a:spcPct val="100000"/>
              </a:lnSpc>
              <a:spcBef>
                <a:spcPct val="0"/>
              </a:spcBef>
              <a:spcAft>
                <a:spcPct val="0"/>
              </a:spcAft>
              <a:buClrTx/>
              <a:buSzTx/>
              <a:buFontTx/>
              <a:buNone/>
              <a:defRPr/>
            </a:pPr>
            <a:r>
              <a:rPr kumimoji="0" lang="en-US" sz="800" b="0" i="0" u="none" strike="noStrike" kern="1200" cap="none" spc="0" normalizeH="0" baseline="0" noProof="0">
                <a:ln>
                  <a:noFill/>
                </a:ln>
                <a:solidFill>
                  <a:srgbClr val="FFFFFF">
                    <a:lumMod val="50000"/>
                  </a:srgbClr>
                </a:solidFill>
                <a:effectLst/>
                <a:uLnTx/>
                <a:uFillTx/>
                <a:latin typeface="Arial"/>
                <a:ea typeface="ＭＳ Ｐゴシック" pitchFamily="1" charset="-128"/>
                <a:cs typeface="+mn-cs"/>
              </a:rPr>
              <a:t>© 2022 Haynes and Boone, LLP</a:t>
            </a:r>
          </a:p>
        </p:txBody>
      </p:sp>
    </p:spTree>
    <p:extLst>
      <p:ext uri="{BB962C8B-B14F-4D97-AF65-F5344CB8AC3E}">
        <p14:creationId xmlns:p14="http://schemas.microsoft.com/office/powerpoint/2010/main" val="124449201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2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425335" y="-851570"/>
            <a:ext cx="9730760" cy="35660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1558845547"/>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1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425335" y="-851570"/>
            <a:ext cx="9730760" cy="35660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315442265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425335" y="-851570"/>
            <a:ext cx="9730760" cy="35660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3027854050"/>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5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425335" y="-851570"/>
            <a:ext cx="9730760" cy="35660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212486312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Title Slide">
    <p:spTree>
      <p:nvGrpSpPr>
        <p:cNvPr id="1" name=""/>
        <p:cNvGrpSpPr/>
        <p:nvPr/>
      </p:nvGrpSpPr>
      <p:grpSpPr>
        <a:xfrm>
          <a:off x="0" y="0"/>
          <a:ext cx="0" cy="0"/>
        </a:xfrm>
      </p:grpSpPr>
      <p:sp>
        <p:nvSpPr>
          <p:cNvPr id="25" name="Rectangle 24">
            <a:extLst>
              <a:ext uri="{FF2B5EF4-FFF2-40B4-BE49-F238E27FC236}">
                <a16:creationId xmlns:a16="http://schemas.microsoft.com/office/drawing/2014/main" id="{D08463D4-1DD0-47F9-A7E3-2E37A25A6403}"/>
              </a:ext>
            </a:extLst>
          </p:cNvPr>
          <p:cNvSpPr/>
          <p:nvPr userDrawn="1"/>
        </p:nvSpPr>
        <p:spPr>
          <a:xfrm>
            <a:off x="2" y="1601620"/>
            <a:ext cx="4571997" cy="3087855"/>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631248"/>
              </a:solidFill>
              <a:effectLst/>
              <a:uLnTx/>
              <a:uFillTx/>
              <a:latin typeface="IBM Plex Sans"/>
              <a:ea typeface="+mn-ea"/>
              <a:cs typeface="+mn-cs"/>
            </a:endParaRPr>
          </a:p>
        </p:txBody>
      </p:sp>
      <p:sp>
        <p:nvSpPr>
          <p:cNvPr id="28" name="Picture Placeholder 20">
            <a:extLst>
              <a:ext uri="{FF2B5EF4-FFF2-40B4-BE49-F238E27FC236}">
                <a16:creationId xmlns:a16="http://schemas.microsoft.com/office/drawing/2014/main" id="{9E750A8C-939A-49FC-8128-7250097BCF22}"/>
              </a:ext>
            </a:extLst>
          </p:cNvPr>
          <p:cNvSpPr>
            <a:spLocks noGrp="1"/>
          </p:cNvSpPr>
          <p:nvPr>
            <p:ph type="pic" sz="quarter" idx="13"/>
          </p:nvPr>
        </p:nvSpPr>
        <p:spPr>
          <a:xfrm>
            <a:off x="3738563" y="523876"/>
            <a:ext cx="5405437" cy="5527155"/>
          </a:xfrm>
          <a:custGeom>
            <a:gdLst>
              <a:gd name="connsiteX0" fmla="*/ 0 w 5837538"/>
              <a:gd name="connsiteY0" fmla="*/ 0 h 5835725"/>
              <a:gd name="connsiteX1" fmla="*/ 5837538 w 5837538"/>
              <a:gd name="connsiteY1" fmla="*/ 0 h 5835725"/>
              <a:gd name="connsiteX2" fmla="*/ 5837538 w 5837538"/>
              <a:gd name="connsiteY2" fmla="*/ 5457558 h 5835725"/>
              <a:gd name="connsiteX3" fmla="*/ 3702588 w 5837538"/>
              <a:gd name="connsiteY3" fmla="*/ 5835725 h 5835725"/>
              <a:gd name="connsiteX4" fmla="*/ 0 w 5837538"/>
              <a:gd name="connsiteY4" fmla="*/ 5835725 h 5835725"/>
              <a:gd name="connsiteX5" fmla="*/ 0 w 5837538"/>
              <a:gd name="connsiteY5" fmla="*/ 4392464 h 5835725"/>
              <a:gd name="connsiteX6" fmla="*/ 879895 w 5837538"/>
              <a:gd name="connsiteY6" fmla="*/ 4392464 h 5835725"/>
              <a:gd name="connsiteX7" fmla="*/ 879895 w 5837538"/>
              <a:gd name="connsiteY7" fmla="*/ 1143181 h 5835725"/>
              <a:gd name="connsiteX8" fmla="*/ 0 w 5837538"/>
              <a:gd name="connsiteY8" fmla="*/ 1143181 h 5835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7538" h="5835725">
                <a:moveTo>
                  <a:pt x="0" y="0"/>
                </a:moveTo>
                <a:lnTo>
                  <a:pt x="5837538" y="0"/>
                </a:lnTo>
                <a:lnTo>
                  <a:pt x="5837538" y="5457558"/>
                </a:lnTo>
                <a:lnTo>
                  <a:pt x="3702588" y="5835725"/>
                </a:lnTo>
                <a:lnTo>
                  <a:pt x="0" y="5835725"/>
                </a:lnTo>
                <a:lnTo>
                  <a:pt x="0" y="4392464"/>
                </a:lnTo>
                <a:lnTo>
                  <a:pt x="879895" y="4392464"/>
                </a:lnTo>
                <a:lnTo>
                  <a:pt x="879895" y="1143181"/>
                </a:lnTo>
                <a:lnTo>
                  <a:pt x="0" y="1143181"/>
                </a:lnTo>
                <a:close/>
              </a:path>
            </a:pathLst>
          </a:custGeom>
        </p:spPr>
        <p:txBody>
          <a:bodyPr wrap="square">
            <a:noAutofit/>
          </a:bodyPr>
          <a:lstStyle/>
          <a:p>
            <a:endParaRPr lang="en-US"/>
          </a:p>
        </p:txBody>
      </p:sp>
      <p:sp>
        <p:nvSpPr>
          <p:cNvPr id="32" name="Title 1">
            <a:extLst>
              <a:ext uri="{FF2B5EF4-FFF2-40B4-BE49-F238E27FC236}">
                <a16:creationId xmlns:a16="http://schemas.microsoft.com/office/drawing/2014/main" id="{FF9DBDC7-32EA-42B3-AF13-BA85E0AFE52F}"/>
              </a:ext>
            </a:extLst>
          </p:cNvPr>
          <p:cNvSpPr>
            <a:spLocks noGrp="1"/>
          </p:cNvSpPr>
          <p:nvPr>
            <p:ph type="title"/>
          </p:nvPr>
        </p:nvSpPr>
        <p:spPr>
          <a:xfrm>
            <a:off x="540449" y="2677062"/>
            <a:ext cx="3767499" cy="1298394"/>
          </a:xfrm>
          <a:prstGeom prst="rect">
            <a:avLst/>
          </a:prstGeom>
        </p:spPr>
        <p:txBody>
          <a:bodyPr/>
          <a:lstStyle>
            <a:lvl1pPr>
              <a:defRPr sz="2800">
                <a:solidFill>
                  <a:schemeClr val="bg2"/>
                </a:solidFill>
                <a:latin typeface="Poppins" panose="00000500000000000000" pitchFamily="2" charset="0"/>
                <a:cs typeface="Poppins" panose="00000500000000000000" pitchFamily="2" charset="0"/>
              </a:defRPr>
            </a:lvl1pPr>
          </a:lstStyle>
          <a:p>
            <a:r>
              <a:rPr lang="en-US"/>
              <a:t>Click to edit Master title style</a:t>
            </a:r>
          </a:p>
        </p:txBody>
      </p:sp>
      <p:sp>
        <p:nvSpPr>
          <p:cNvPr id="33" name="Content Placeholder 5">
            <a:extLst>
              <a:ext uri="{FF2B5EF4-FFF2-40B4-BE49-F238E27FC236}">
                <a16:creationId xmlns:a16="http://schemas.microsoft.com/office/drawing/2014/main" id="{7F1438A4-D2E4-4DEA-AD3F-C2A7BE8E371F}"/>
              </a:ext>
            </a:extLst>
          </p:cNvPr>
          <p:cNvSpPr>
            <a:spLocks noGrp="1"/>
          </p:cNvSpPr>
          <p:nvPr>
            <p:ph sz="quarter" idx="16" hasCustomPrompt="1"/>
          </p:nvPr>
        </p:nvSpPr>
        <p:spPr>
          <a:xfrm>
            <a:off x="540449" y="1986059"/>
            <a:ext cx="3624532" cy="454025"/>
          </a:xfrm>
          <a:prstGeom prst="rect">
            <a:avLst/>
          </a:prstGeom>
        </p:spPr>
        <p:txBody>
          <a:bodyPr/>
          <a:lstStyle>
            <a:lvl1pPr marL="0" indent="0">
              <a:buNone/>
              <a:defRPr sz="1600" spc="100" baseline="0">
                <a:solidFill>
                  <a:schemeClr val="bg2"/>
                </a:solidFill>
                <a:latin typeface="IBM Plex Sans" panose="020b0503050203000203" pitchFamily="34" charset="0"/>
              </a:defRPr>
            </a:lvl1pPr>
          </a:lstStyle>
          <a:p>
            <a:r>
              <a:rPr lang="en-US"/>
              <a:t>TYPE OF PRESENTATION</a:t>
            </a:r>
          </a:p>
        </p:txBody>
      </p:sp>
      <p:sp>
        <p:nvSpPr>
          <p:cNvPr id="34" name="Content Placeholder 22">
            <a:extLst>
              <a:ext uri="{FF2B5EF4-FFF2-40B4-BE49-F238E27FC236}">
                <a16:creationId xmlns:a16="http://schemas.microsoft.com/office/drawing/2014/main" id="{5CB7F3AB-E599-4595-812F-097D7AF598EC}"/>
              </a:ext>
            </a:extLst>
          </p:cNvPr>
          <p:cNvSpPr>
            <a:spLocks noGrp="1"/>
          </p:cNvSpPr>
          <p:nvPr>
            <p:ph sz="quarter" idx="14" hasCustomPrompt="1"/>
          </p:nvPr>
        </p:nvSpPr>
        <p:spPr>
          <a:xfrm>
            <a:off x="540449" y="5187840"/>
            <a:ext cx="3624532" cy="454025"/>
          </a:xfrm>
          <a:prstGeom prst="rect">
            <a:avLst/>
          </a:prstGeom>
        </p:spPr>
        <p:txBody>
          <a:bodyPr/>
          <a:lstStyle>
            <a:lvl1pPr marL="0" indent="0">
              <a:buNone/>
              <a:defRPr sz="1800">
                <a:solidFill>
                  <a:srgbClr val="000000"/>
                </a:solidFill>
                <a:latin typeface="IBM Plex Sans" panose="020b0503050203000203" pitchFamily="34" charset="0"/>
              </a:defRPr>
            </a:lvl1pPr>
          </a:lstStyle>
          <a:p>
            <a:pPr lvl="0"/>
            <a:r>
              <a:rPr lang="en-US"/>
              <a:t>Lawyer Name Here</a:t>
            </a:r>
          </a:p>
        </p:txBody>
      </p:sp>
      <p:sp>
        <p:nvSpPr>
          <p:cNvPr id="35" name="Rectangle 34">
            <a:extLst>
              <a:ext uri="{FF2B5EF4-FFF2-40B4-BE49-F238E27FC236}">
                <a16:creationId xmlns:a16="http://schemas.microsoft.com/office/drawing/2014/main" id="{3E6DC8C1-7EB9-4F7D-A315-656C8C8A678E}"/>
              </a:ext>
            </a:extLst>
          </p:cNvPr>
          <p:cNvSpPr/>
          <p:nvPr userDrawn="1"/>
        </p:nvSpPr>
        <p:spPr>
          <a:xfrm>
            <a:off x="651156" y="5641865"/>
            <a:ext cx="64410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Calibri" panose="020f0502020204030204"/>
              <a:ea typeface="+mn-ea"/>
              <a:cs typeface="+mn-cs"/>
            </a:endParaRPr>
          </a:p>
        </p:txBody>
      </p:sp>
      <p:sp>
        <p:nvSpPr>
          <p:cNvPr id="36" name="Content Placeholder 22">
            <a:extLst>
              <a:ext uri="{FF2B5EF4-FFF2-40B4-BE49-F238E27FC236}">
                <a16:creationId xmlns:a16="http://schemas.microsoft.com/office/drawing/2014/main" id="{7F4A4F60-1FBF-4F41-8603-F35311951103}"/>
              </a:ext>
            </a:extLst>
          </p:cNvPr>
          <p:cNvSpPr>
            <a:spLocks noGrp="1"/>
          </p:cNvSpPr>
          <p:nvPr>
            <p:ph sz="quarter" idx="15" hasCustomPrompt="1"/>
          </p:nvPr>
        </p:nvSpPr>
        <p:spPr>
          <a:xfrm>
            <a:off x="540449" y="5789125"/>
            <a:ext cx="3624532" cy="454025"/>
          </a:xfrm>
          <a:prstGeom prst="rect">
            <a:avLst/>
          </a:prstGeom>
        </p:spPr>
        <p:txBody>
          <a:bodyPr/>
          <a:lstStyle>
            <a:lvl1pPr marL="0" indent="0">
              <a:buNone/>
              <a:defRPr sz="1600">
                <a:solidFill>
                  <a:schemeClr val="tx2"/>
                </a:solidFill>
                <a:latin typeface="IBM Plex Sans" panose="020b0503050203000203" pitchFamily="34" charset="0"/>
              </a:defRPr>
            </a:lvl1pPr>
          </a:lstStyle>
          <a:p>
            <a:pPr lvl="0"/>
            <a:r>
              <a:rPr lang="en-US"/>
              <a:t>Date</a:t>
            </a:r>
          </a:p>
        </p:txBody>
      </p:sp>
    </p:spTree>
    <p:extLst>
      <p:ext uri="{BB962C8B-B14F-4D97-AF65-F5344CB8AC3E}">
        <p14:creationId xmlns:p14="http://schemas.microsoft.com/office/powerpoint/2010/main" val="2020996566"/>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9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425335" y="-851570"/>
            <a:ext cx="9730760" cy="35660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4144023460"/>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8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425335" y="-851570"/>
            <a:ext cx="9730760" cy="356602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3336597984"/>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7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552347" y="3121588"/>
            <a:ext cx="10914202" cy="4925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FFFFF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FFFFFF"/>
              </a:solidFill>
              <a:effectLst/>
              <a:uLnTx/>
              <a:uFillTx/>
              <a:latin typeface="IBM Plex Sans"/>
              <a:ea typeface="+mn-ea"/>
              <a:cs typeface="+mn-cs"/>
            </a:endParaRPr>
          </a:p>
        </p:txBody>
      </p:sp>
      <p:pic>
        <p:nvPicPr>
          <p:cNvPr id="9" name="Picture 8" descr="A black and white sign&#10;&#10;Description automatically generated with low confidence">
            <a:extLst>
              <a:ext uri="{FF2B5EF4-FFF2-40B4-BE49-F238E27FC236}">
                <a16:creationId xmlns:a16="http://schemas.microsoft.com/office/drawing/2014/main" id="{51B30087-6961-4992-8646-C81B63F54380}"/>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585216" y="6336792"/>
            <a:ext cx="1828800" cy="254000"/>
          </a:xfrm>
          <a:prstGeom prst="rect">
            <a:avLst/>
          </a:prstGeom>
        </p:spPr>
      </p:pic>
    </p:spTree>
    <p:extLst>
      <p:ext uri="{BB962C8B-B14F-4D97-AF65-F5344CB8AC3E}">
        <p14:creationId xmlns:p14="http://schemas.microsoft.com/office/powerpoint/2010/main" val="4283486971"/>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6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552347" y="3121588"/>
            <a:ext cx="10914202" cy="4925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FFFFF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FFFFFF"/>
              </a:solidFill>
              <a:effectLst/>
              <a:uLnTx/>
              <a:uFillTx/>
              <a:latin typeface="IBM Plex Sans"/>
              <a:ea typeface="+mn-ea"/>
              <a:cs typeface="+mn-cs"/>
            </a:endParaRPr>
          </a:p>
        </p:txBody>
      </p:sp>
      <p:pic>
        <p:nvPicPr>
          <p:cNvPr id="9" name="Picture 8" descr="A black and white sign&#10;&#10;Description automatically generated with low confidence">
            <a:extLst>
              <a:ext uri="{FF2B5EF4-FFF2-40B4-BE49-F238E27FC236}">
                <a16:creationId xmlns:a16="http://schemas.microsoft.com/office/drawing/2014/main" id="{51B30087-6961-4992-8646-C81B63F54380}"/>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585216" y="6336792"/>
            <a:ext cx="1828800" cy="254000"/>
          </a:xfrm>
          <a:prstGeom prst="rect">
            <a:avLst/>
          </a:prstGeom>
        </p:spPr>
      </p:pic>
    </p:spTree>
    <p:extLst>
      <p:ext uri="{BB962C8B-B14F-4D97-AF65-F5344CB8AC3E}">
        <p14:creationId xmlns:p14="http://schemas.microsoft.com/office/powerpoint/2010/main" val="138183066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10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552347" y="3121588"/>
            <a:ext cx="10914202" cy="4925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FFFFF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FFFFFF"/>
              </a:solidFill>
              <a:effectLst/>
              <a:uLnTx/>
              <a:uFillTx/>
              <a:latin typeface="IBM Plex Sans"/>
              <a:ea typeface="+mn-ea"/>
              <a:cs typeface="+mn-cs"/>
            </a:endParaRPr>
          </a:p>
        </p:txBody>
      </p:sp>
      <p:pic>
        <p:nvPicPr>
          <p:cNvPr id="9" name="Picture 8" descr="A black and white sign&#10;&#10;Description automatically generated with low confidence">
            <a:extLst>
              <a:ext uri="{FF2B5EF4-FFF2-40B4-BE49-F238E27FC236}">
                <a16:creationId xmlns:a16="http://schemas.microsoft.com/office/drawing/2014/main" id="{51B30087-6961-4992-8646-C81B63F54380}"/>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585216" y="6336792"/>
            <a:ext cx="1828800" cy="254000"/>
          </a:xfrm>
          <a:prstGeom prst="rect">
            <a:avLst/>
          </a:prstGeom>
        </p:spPr>
      </p:pic>
    </p:spTree>
    <p:extLst>
      <p:ext uri="{BB962C8B-B14F-4D97-AF65-F5344CB8AC3E}">
        <p14:creationId xmlns:p14="http://schemas.microsoft.com/office/powerpoint/2010/main" val="1803101003"/>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4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552347" y="3121588"/>
            <a:ext cx="10914202" cy="4925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FFFFF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FFFFFF"/>
              </a:solidFill>
              <a:effectLst/>
              <a:uLnTx/>
              <a:uFillTx/>
              <a:latin typeface="IBM Plex Sans"/>
              <a:ea typeface="+mn-ea"/>
              <a:cs typeface="+mn-cs"/>
            </a:endParaRPr>
          </a:p>
        </p:txBody>
      </p:sp>
      <p:pic>
        <p:nvPicPr>
          <p:cNvPr id="9" name="Picture 8" descr="A black and white sign&#10;&#10;Description automatically generated with low confidence">
            <a:extLst>
              <a:ext uri="{FF2B5EF4-FFF2-40B4-BE49-F238E27FC236}">
                <a16:creationId xmlns:a16="http://schemas.microsoft.com/office/drawing/2014/main" id="{51B30087-6961-4992-8646-C81B63F54380}"/>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585216" y="6336792"/>
            <a:ext cx="1828800" cy="254000"/>
          </a:xfrm>
          <a:prstGeom prst="rect">
            <a:avLst/>
          </a:prstGeom>
        </p:spPr>
      </p:pic>
    </p:spTree>
    <p:extLst>
      <p:ext uri="{BB962C8B-B14F-4D97-AF65-F5344CB8AC3E}">
        <p14:creationId xmlns:p14="http://schemas.microsoft.com/office/powerpoint/2010/main" val="3617787366"/>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11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552347" y="3121588"/>
            <a:ext cx="10914202" cy="4925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FFFFF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FFFFFF"/>
              </a:solidFill>
              <a:effectLst/>
              <a:uLnTx/>
              <a:uFillTx/>
              <a:latin typeface="IBM Plex Sans"/>
              <a:ea typeface="+mn-ea"/>
              <a:cs typeface="+mn-cs"/>
            </a:endParaRPr>
          </a:p>
        </p:txBody>
      </p:sp>
      <p:pic>
        <p:nvPicPr>
          <p:cNvPr id="9" name="Picture 8" descr="A black and white sign&#10;&#10;Description automatically generated with low confidence">
            <a:extLst>
              <a:ext uri="{FF2B5EF4-FFF2-40B4-BE49-F238E27FC236}">
                <a16:creationId xmlns:a16="http://schemas.microsoft.com/office/drawing/2014/main" id="{51B30087-6961-4992-8646-C81B63F54380}"/>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585216" y="6336792"/>
            <a:ext cx="1828800" cy="254000"/>
          </a:xfrm>
          <a:prstGeom prst="rect">
            <a:avLst/>
          </a:prstGeom>
        </p:spPr>
      </p:pic>
    </p:spTree>
    <p:extLst>
      <p:ext uri="{BB962C8B-B14F-4D97-AF65-F5344CB8AC3E}">
        <p14:creationId xmlns:p14="http://schemas.microsoft.com/office/powerpoint/2010/main" val="3377442237"/>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3_Title and Content">
    <p:spTree>
      <p:nvGrpSpPr>
        <p:cNvPr id="1" name=""/>
        <p:cNvGrpSpPr/>
        <p:nvPr/>
      </p:nvGrpSpPr>
      <p:grpSpPr>
        <a:xfrm>
          <a:off x="0" y="0"/>
          <a:ext cx="0" cy="0"/>
        </a:xfrm>
      </p:grpSpPr>
      <p:sp>
        <p:nvSpPr>
          <p:cNvPr id="7" name="Rectangle 6">
            <a:extLst>
              <a:ext uri="{FF2B5EF4-FFF2-40B4-BE49-F238E27FC236}">
                <a16:creationId xmlns:a16="http://schemas.microsoft.com/office/drawing/2014/main" id="{36CAB331-BC65-4EDB-AA9F-099D5B2600E9}"/>
              </a:ext>
            </a:extLst>
          </p:cNvPr>
          <p:cNvSpPr/>
          <p:nvPr userDrawn="1"/>
        </p:nvSpPr>
        <p:spPr>
          <a:xfrm rot="-600000">
            <a:off x="-552347" y="3121588"/>
            <a:ext cx="10914202" cy="4925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8" name="Rectangle 7">
            <a:extLst>
              <a:ext uri="{FF2B5EF4-FFF2-40B4-BE49-F238E27FC236}">
                <a16:creationId xmlns:a16="http://schemas.microsoft.com/office/drawing/2014/main" id="{4BF37DCC-1BB8-4E84-A4FB-4BB5624157C0}"/>
              </a:ext>
            </a:extLst>
          </p:cNvPr>
          <p:cNvSpPr/>
          <p:nvPr userDrawn="1"/>
        </p:nvSpPr>
        <p:spPr>
          <a:xfrm>
            <a:off x="476250" y="310551"/>
            <a:ext cx="8191500" cy="5796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lvl1pPr>
              <a:defRPr>
                <a:solidFill>
                  <a:schemeClr val="bg1"/>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FFFFF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FFFFFF"/>
              </a:solidFill>
              <a:effectLst/>
              <a:uLnTx/>
              <a:uFillTx/>
              <a:latin typeface="IBM Plex Sans"/>
              <a:ea typeface="+mn-ea"/>
              <a:cs typeface="+mn-cs"/>
            </a:endParaRPr>
          </a:p>
        </p:txBody>
      </p:sp>
      <p:pic>
        <p:nvPicPr>
          <p:cNvPr id="10" name="Picture 9" descr="A black and white sign&#10;&#10;Description automatically generated with low confidence">
            <a:extLst>
              <a:ext uri="{FF2B5EF4-FFF2-40B4-BE49-F238E27FC236}">
                <a16:creationId xmlns:a16="http://schemas.microsoft.com/office/drawing/2014/main" id="{E8053487-91E5-4675-A4EF-606743ECBD6A}"/>
              </a:ext>
            </a:extLst>
          </p:cNvPr>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585216" y="6336792"/>
            <a:ext cx="1828800" cy="254000"/>
          </a:xfrm>
          <a:prstGeom prst="rect">
            <a:avLst/>
          </a:prstGeom>
        </p:spPr>
      </p:pic>
    </p:spTree>
    <p:extLst>
      <p:ext uri="{BB962C8B-B14F-4D97-AF65-F5344CB8AC3E}">
        <p14:creationId xmlns:p14="http://schemas.microsoft.com/office/powerpoint/2010/main" val="1496346669"/>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Insert (Standard)">
    <p:spTree>
      <p:nvGrpSpPr>
        <p:cNvPr id="1" name=""/>
        <p:cNvGrpSpPr/>
        <p:nvPr/>
      </p:nvGrpSpPr>
      <p:grpSpPr>
        <a:xfrm>
          <a:off x="0" y="0"/>
          <a:ext cx="0" cy="0"/>
        </a:xfrm>
      </p:grpSpPr>
      <p:grpSp>
        <p:nvGrpSpPr>
          <p:cNvPr id="4" name="Group 4"/>
          <p:cNvGrpSpPr/>
          <p:nvPr/>
        </p:nvGrpSpPr>
        <p:grpSpPr>
          <a:xfrm>
            <a:off x="0" y="0"/>
            <a:ext cx="9144000" cy="6858000"/>
            <a:chOff x="-1" y="0"/>
            <a:chExt cx="9144001"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9" name="Straight Connector 8"/>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p:txBody>
          <a:bodyPr/>
          <a:lstStyle>
            <a:lvl1pPr>
              <a:defRPr cap="none"/>
            </a:lvl1pPr>
          </a:lstStyle>
          <a:p>
            <a:r>
              <a:rPr lang="en-US"/>
              <a:t>Click to edit master title style</a:t>
            </a:r>
          </a:p>
        </p:txBody>
      </p:sp>
      <p:sp>
        <p:nvSpPr>
          <p:cNvPr id="8" name="Content Placeholder 7"/>
          <p:cNvSpPr>
            <a:spLocks noGrp="1"/>
          </p:cNvSpPr>
          <p:nvPr>
            <p:ph sz="quarter" idx="11"/>
          </p:nvPr>
        </p:nvSpPr>
        <p:spPr>
          <a:xfrm>
            <a:off x="0" y="1097280"/>
            <a:ext cx="9144000" cy="4892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10" name="Slide Number Placeholder 2"/>
          <p:cNvSpPr>
            <a:spLocks noGrp="1"/>
          </p:cNvSpPr>
          <p:nvPr>
            <p:ph type="sldNum" sz="quarter" idx="12"/>
          </p:nvPr>
        </p:nvSpPr>
        <p:spPr/>
        <p:txBody>
          <a:bodyPr/>
          <a:lstStyle>
            <a:lvl1pPr>
              <a:defRPr smtClean="0">
                <a:solidFill>
                  <a:srgbClr val="FFFFFF"/>
                </a:solidFill>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2209820940"/>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Insert (Light gray)">
    <p:spTree>
      <p:nvGrpSpPr>
        <p:cNvPr id="1" name=""/>
        <p:cNvGrpSpPr/>
        <p:nvPr/>
      </p:nvGrpSpPr>
      <p:grpSpPr>
        <a:xfrm>
          <a:off x="0" y="0"/>
          <a:ext cx="0" cy="0"/>
        </a:xfrm>
      </p:grpSpPr>
      <p:grpSp>
        <p:nvGrpSpPr>
          <p:cNvPr id="4" name="Group 4"/>
          <p:cNvGrpSpPr/>
          <p:nvPr/>
        </p:nvGrpSpPr>
        <p:grpSpPr>
          <a:xfrm>
            <a:off x="0" y="0"/>
            <a:ext cx="9144000" cy="6858000"/>
            <a:chOff x="-1" y="0"/>
            <a:chExt cx="9144001"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9" name="Straight Connector 8"/>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p:txBody>
          <a:bodyPr/>
          <a:lstStyle>
            <a:lvl1pPr>
              <a:defRPr cap="none"/>
            </a:lvl1pPr>
          </a:lstStyle>
          <a:p>
            <a:r>
              <a:rPr lang="en-US"/>
              <a:t>Click to edit master title style</a:t>
            </a:r>
          </a:p>
        </p:txBody>
      </p:sp>
      <p:sp>
        <p:nvSpPr>
          <p:cNvPr id="8" name="Content Placeholder 7"/>
          <p:cNvSpPr>
            <a:spLocks noGrp="1"/>
          </p:cNvSpPr>
          <p:nvPr>
            <p:ph sz="quarter" idx="11"/>
          </p:nvPr>
        </p:nvSpPr>
        <p:spPr>
          <a:xfrm>
            <a:off x="0" y="1097280"/>
            <a:ext cx="9144000" cy="4892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2"/>
          <p:cNvSpPr>
            <a:spLocks noGrp="1"/>
          </p:cNvSpPr>
          <p:nvPr>
            <p:ph type="sldNum" sz="quarter" idx="12"/>
          </p:nvPr>
        </p:nvSpPr>
        <p:spPr/>
        <p:txBody>
          <a:bodyPr/>
          <a:lstStyle>
            <a:lvl1pPr>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354175322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Title Slide">
    <p:spTree>
      <p:nvGrpSpPr>
        <p:cNvPr id="1" name=""/>
        <p:cNvGrpSpPr/>
        <p:nvPr/>
      </p:nvGrpSpPr>
      <p:grpSpPr>
        <a:xfrm>
          <a:off x="0" y="0"/>
          <a:ext cx="0" cy="0"/>
        </a:xfrm>
      </p:grpSpPr>
      <p:sp>
        <p:nvSpPr>
          <p:cNvPr id="25" name="Rectangle 24">
            <a:extLst>
              <a:ext uri="{FF2B5EF4-FFF2-40B4-BE49-F238E27FC236}">
                <a16:creationId xmlns:a16="http://schemas.microsoft.com/office/drawing/2014/main" id="{D08463D4-1DD0-47F9-A7E3-2E37A25A6403}"/>
              </a:ext>
            </a:extLst>
          </p:cNvPr>
          <p:cNvSpPr/>
          <p:nvPr userDrawn="1"/>
        </p:nvSpPr>
        <p:spPr>
          <a:xfrm>
            <a:off x="2" y="1601620"/>
            <a:ext cx="4571997" cy="3087855"/>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631248"/>
              </a:solidFill>
              <a:effectLst/>
              <a:uLnTx/>
              <a:uFillTx/>
              <a:latin typeface="IBM Plex Sans"/>
              <a:ea typeface="+mn-ea"/>
              <a:cs typeface="+mn-cs"/>
            </a:endParaRPr>
          </a:p>
        </p:txBody>
      </p:sp>
      <p:sp>
        <p:nvSpPr>
          <p:cNvPr id="28" name="Picture Placeholder 20">
            <a:extLst>
              <a:ext uri="{FF2B5EF4-FFF2-40B4-BE49-F238E27FC236}">
                <a16:creationId xmlns:a16="http://schemas.microsoft.com/office/drawing/2014/main" id="{9E750A8C-939A-49FC-8128-7250097BCF22}"/>
              </a:ext>
            </a:extLst>
          </p:cNvPr>
          <p:cNvSpPr>
            <a:spLocks noGrp="1"/>
          </p:cNvSpPr>
          <p:nvPr>
            <p:ph type="pic" sz="quarter" idx="13"/>
          </p:nvPr>
        </p:nvSpPr>
        <p:spPr>
          <a:xfrm>
            <a:off x="3738563" y="523876"/>
            <a:ext cx="5405437" cy="5527155"/>
          </a:xfrm>
          <a:custGeom>
            <a:gdLst>
              <a:gd name="connsiteX0" fmla="*/ 0 w 5837538"/>
              <a:gd name="connsiteY0" fmla="*/ 0 h 5835725"/>
              <a:gd name="connsiteX1" fmla="*/ 5837538 w 5837538"/>
              <a:gd name="connsiteY1" fmla="*/ 0 h 5835725"/>
              <a:gd name="connsiteX2" fmla="*/ 5837538 w 5837538"/>
              <a:gd name="connsiteY2" fmla="*/ 5457558 h 5835725"/>
              <a:gd name="connsiteX3" fmla="*/ 3702588 w 5837538"/>
              <a:gd name="connsiteY3" fmla="*/ 5835725 h 5835725"/>
              <a:gd name="connsiteX4" fmla="*/ 0 w 5837538"/>
              <a:gd name="connsiteY4" fmla="*/ 5835725 h 5835725"/>
              <a:gd name="connsiteX5" fmla="*/ 0 w 5837538"/>
              <a:gd name="connsiteY5" fmla="*/ 4392464 h 5835725"/>
              <a:gd name="connsiteX6" fmla="*/ 879895 w 5837538"/>
              <a:gd name="connsiteY6" fmla="*/ 4392464 h 5835725"/>
              <a:gd name="connsiteX7" fmla="*/ 879895 w 5837538"/>
              <a:gd name="connsiteY7" fmla="*/ 1143181 h 5835725"/>
              <a:gd name="connsiteX8" fmla="*/ 0 w 5837538"/>
              <a:gd name="connsiteY8" fmla="*/ 1143181 h 5835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7538" h="5835725">
                <a:moveTo>
                  <a:pt x="0" y="0"/>
                </a:moveTo>
                <a:lnTo>
                  <a:pt x="5837538" y="0"/>
                </a:lnTo>
                <a:lnTo>
                  <a:pt x="5837538" y="5457558"/>
                </a:lnTo>
                <a:lnTo>
                  <a:pt x="3702588" y="5835725"/>
                </a:lnTo>
                <a:lnTo>
                  <a:pt x="0" y="5835725"/>
                </a:lnTo>
                <a:lnTo>
                  <a:pt x="0" y="4392464"/>
                </a:lnTo>
                <a:lnTo>
                  <a:pt x="879895" y="4392464"/>
                </a:lnTo>
                <a:lnTo>
                  <a:pt x="879895" y="1143181"/>
                </a:lnTo>
                <a:lnTo>
                  <a:pt x="0" y="1143181"/>
                </a:lnTo>
                <a:close/>
              </a:path>
            </a:pathLst>
          </a:custGeom>
        </p:spPr>
        <p:txBody>
          <a:bodyPr wrap="square">
            <a:noAutofit/>
          </a:bodyPr>
          <a:lstStyle/>
          <a:p>
            <a:endParaRPr lang="en-US"/>
          </a:p>
        </p:txBody>
      </p:sp>
      <p:sp>
        <p:nvSpPr>
          <p:cNvPr id="32" name="Title 1">
            <a:extLst>
              <a:ext uri="{FF2B5EF4-FFF2-40B4-BE49-F238E27FC236}">
                <a16:creationId xmlns:a16="http://schemas.microsoft.com/office/drawing/2014/main" id="{FF9DBDC7-32EA-42B3-AF13-BA85E0AFE52F}"/>
              </a:ext>
            </a:extLst>
          </p:cNvPr>
          <p:cNvSpPr>
            <a:spLocks noGrp="1"/>
          </p:cNvSpPr>
          <p:nvPr>
            <p:ph type="title"/>
          </p:nvPr>
        </p:nvSpPr>
        <p:spPr>
          <a:xfrm>
            <a:off x="540449" y="2677062"/>
            <a:ext cx="3767499" cy="1298394"/>
          </a:xfrm>
          <a:prstGeom prst="rect">
            <a:avLst/>
          </a:prstGeom>
        </p:spPr>
        <p:txBody>
          <a:bodyPr/>
          <a:lstStyle>
            <a:lvl1pPr>
              <a:defRPr sz="2800">
                <a:solidFill>
                  <a:schemeClr val="bg2"/>
                </a:solidFill>
                <a:latin typeface="Poppins" panose="00000500000000000000" pitchFamily="2" charset="0"/>
                <a:cs typeface="Poppins" panose="00000500000000000000" pitchFamily="2" charset="0"/>
              </a:defRPr>
            </a:lvl1pPr>
          </a:lstStyle>
          <a:p>
            <a:r>
              <a:rPr lang="en-US"/>
              <a:t>Click to edit Master title style</a:t>
            </a:r>
          </a:p>
        </p:txBody>
      </p:sp>
      <p:sp>
        <p:nvSpPr>
          <p:cNvPr id="33" name="Content Placeholder 5">
            <a:extLst>
              <a:ext uri="{FF2B5EF4-FFF2-40B4-BE49-F238E27FC236}">
                <a16:creationId xmlns:a16="http://schemas.microsoft.com/office/drawing/2014/main" id="{7F1438A4-D2E4-4DEA-AD3F-C2A7BE8E371F}"/>
              </a:ext>
            </a:extLst>
          </p:cNvPr>
          <p:cNvSpPr>
            <a:spLocks noGrp="1"/>
          </p:cNvSpPr>
          <p:nvPr>
            <p:ph sz="quarter" idx="16" hasCustomPrompt="1"/>
          </p:nvPr>
        </p:nvSpPr>
        <p:spPr>
          <a:xfrm>
            <a:off x="540449" y="1986059"/>
            <a:ext cx="3624532" cy="454025"/>
          </a:xfrm>
          <a:prstGeom prst="rect">
            <a:avLst/>
          </a:prstGeom>
        </p:spPr>
        <p:txBody>
          <a:bodyPr/>
          <a:lstStyle>
            <a:lvl1pPr marL="0" indent="0">
              <a:buNone/>
              <a:defRPr sz="1600" spc="100" baseline="0">
                <a:solidFill>
                  <a:schemeClr val="bg2"/>
                </a:solidFill>
                <a:latin typeface="IBM Plex Sans" panose="020b0503050203000203" pitchFamily="34" charset="0"/>
              </a:defRPr>
            </a:lvl1pPr>
          </a:lstStyle>
          <a:p>
            <a:r>
              <a:rPr lang="en-US"/>
              <a:t>PRACTICE GROUP</a:t>
            </a:r>
          </a:p>
        </p:txBody>
      </p:sp>
      <p:sp>
        <p:nvSpPr>
          <p:cNvPr id="34" name="Content Placeholder 22">
            <a:extLst>
              <a:ext uri="{FF2B5EF4-FFF2-40B4-BE49-F238E27FC236}">
                <a16:creationId xmlns:a16="http://schemas.microsoft.com/office/drawing/2014/main" id="{5CB7F3AB-E599-4595-812F-097D7AF598EC}"/>
              </a:ext>
            </a:extLst>
          </p:cNvPr>
          <p:cNvSpPr>
            <a:spLocks noGrp="1"/>
          </p:cNvSpPr>
          <p:nvPr>
            <p:ph sz="quarter" idx="14" hasCustomPrompt="1"/>
          </p:nvPr>
        </p:nvSpPr>
        <p:spPr>
          <a:xfrm>
            <a:off x="540449" y="5187840"/>
            <a:ext cx="3624532" cy="454025"/>
          </a:xfrm>
          <a:prstGeom prst="rect">
            <a:avLst/>
          </a:prstGeom>
        </p:spPr>
        <p:txBody>
          <a:bodyPr/>
          <a:lstStyle>
            <a:lvl1pPr marL="0" indent="0">
              <a:buNone/>
              <a:defRPr sz="1800">
                <a:solidFill>
                  <a:srgbClr val="000000"/>
                </a:solidFill>
                <a:latin typeface="IBM Plex Sans" panose="020b0503050203000203" pitchFamily="34" charset="0"/>
              </a:defRPr>
            </a:lvl1pPr>
          </a:lstStyle>
          <a:p>
            <a:pPr lvl="0"/>
            <a:r>
              <a:rPr lang="en-US"/>
              <a:t>Lawyer Name Here</a:t>
            </a:r>
          </a:p>
        </p:txBody>
      </p:sp>
      <p:sp>
        <p:nvSpPr>
          <p:cNvPr id="35" name="Rectangle 34">
            <a:extLst>
              <a:ext uri="{FF2B5EF4-FFF2-40B4-BE49-F238E27FC236}">
                <a16:creationId xmlns:a16="http://schemas.microsoft.com/office/drawing/2014/main" id="{3E6DC8C1-7EB9-4F7D-A315-656C8C8A678E}"/>
              </a:ext>
            </a:extLst>
          </p:cNvPr>
          <p:cNvSpPr/>
          <p:nvPr userDrawn="1"/>
        </p:nvSpPr>
        <p:spPr>
          <a:xfrm>
            <a:off x="651156" y="5641865"/>
            <a:ext cx="64410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Calibri" panose="020f0502020204030204"/>
              <a:ea typeface="+mn-ea"/>
              <a:cs typeface="+mn-cs"/>
            </a:endParaRPr>
          </a:p>
        </p:txBody>
      </p:sp>
      <p:sp>
        <p:nvSpPr>
          <p:cNvPr id="36" name="Content Placeholder 22">
            <a:extLst>
              <a:ext uri="{FF2B5EF4-FFF2-40B4-BE49-F238E27FC236}">
                <a16:creationId xmlns:a16="http://schemas.microsoft.com/office/drawing/2014/main" id="{7F4A4F60-1FBF-4F41-8603-F35311951103}"/>
              </a:ext>
            </a:extLst>
          </p:cNvPr>
          <p:cNvSpPr>
            <a:spLocks noGrp="1"/>
          </p:cNvSpPr>
          <p:nvPr>
            <p:ph sz="quarter" idx="15" hasCustomPrompt="1"/>
          </p:nvPr>
        </p:nvSpPr>
        <p:spPr>
          <a:xfrm>
            <a:off x="540449" y="5789125"/>
            <a:ext cx="3624532" cy="454025"/>
          </a:xfrm>
          <a:prstGeom prst="rect">
            <a:avLst/>
          </a:prstGeom>
        </p:spPr>
        <p:txBody>
          <a:bodyPr/>
          <a:lstStyle>
            <a:lvl1pPr marL="0" indent="0">
              <a:buNone/>
              <a:defRPr sz="1600">
                <a:solidFill>
                  <a:schemeClr val="tx2"/>
                </a:solidFill>
                <a:latin typeface="IBM Plex Sans" panose="020b0503050203000203" pitchFamily="34" charset="0"/>
              </a:defRPr>
            </a:lvl1pPr>
          </a:lstStyle>
          <a:p>
            <a:pPr lvl="0"/>
            <a:r>
              <a:rPr lang="en-US"/>
              <a:t>Date</a:t>
            </a:r>
          </a:p>
        </p:txBody>
      </p:sp>
    </p:spTree>
    <p:extLst>
      <p:ext uri="{BB962C8B-B14F-4D97-AF65-F5344CB8AC3E}">
        <p14:creationId xmlns:p14="http://schemas.microsoft.com/office/powerpoint/2010/main" val="2212530958"/>
      </p:ext>
    </p:extLst>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Insert (Red)">
    <p:spTree>
      <p:nvGrpSpPr>
        <p:cNvPr id="1" name=""/>
        <p:cNvGrpSpPr/>
        <p:nvPr/>
      </p:nvGrpSpPr>
      <p:grpSpPr>
        <a:xfrm>
          <a:off x="0" y="0"/>
          <a:ext cx="0" cy="0"/>
        </a:xfrm>
      </p:grpSpPr>
      <p:grpSp>
        <p:nvGrpSpPr>
          <p:cNvPr id="4" name="Group 4"/>
          <p:cNvGrpSpPr/>
          <p:nvPr/>
        </p:nvGrpSpPr>
        <p:grpSpPr>
          <a:xfrm>
            <a:off x="0" y="0"/>
            <a:ext cx="9144000" cy="6858000"/>
            <a:chOff x="-1" y="0"/>
            <a:chExt cx="9144001"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9" name="Straight Connector 8"/>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p:txBody>
          <a:bodyPr/>
          <a:lstStyle>
            <a:lvl1pPr>
              <a:defRPr cap="none"/>
            </a:lvl1pPr>
          </a:lstStyle>
          <a:p>
            <a:r>
              <a:rPr lang="en-US"/>
              <a:t>Click to edit master title style</a:t>
            </a:r>
          </a:p>
        </p:txBody>
      </p:sp>
      <p:sp>
        <p:nvSpPr>
          <p:cNvPr id="8" name="Content Placeholder 7"/>
          <p:cNvSpPr>
            <a:spLocks noGrp="1"/>
          </p:cNvSpPr>
          <p:nvPr>
            <p:ph sz="quarter" idx="11"/>
          </p:nvPr>
        </p:nvSpPr>
        <p:spPr>
          <a:xfrm>
            <a:off x="0" y="1097280"/>
            <a:ext cx="9144000" cy="4892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2"/>
          <p:cNvSpPr>
            <a:spLocks noGrp="1"/>
          </p:cNvSpPr>
          <p:nvPr>
            <p:ph type="sldNum" sz="quarter" idx="12"/>
          </p:nvPr>
        </p:nvSpPr>
        <p:spPr/>
        <p:txBody>
          <a:bodyPr/>
          <a:lstStyle>
            <a:lvl1pPr>
              <a:defRPr smtClean="0">
                <a:solidFill>
                  <a:srgbClr val="FFFFFF"/>
                </a:solidFill>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434190787"/>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Insert (Gold)">
    <p:spTree>
      <p:nvGrpSpPr>
        <p:cNvPr id="1" name=""/>
        <p:cNvGrpSpPr/>
        <p:nvPr/>
      </p:nvGrpSpPr>
      <p:grpSpPr>
        <a:xfrm>
          <a:off x="0" y="0"/>
          <a:ext cx="0" cy="0"/>
        </a:xfrm>
      </p:grpSpPr>
      <p:grpSp>
        <p:nvGrpSpPr>
          <p:cNvPr id="4" name="Group 4"/>
          <p:cNvGrpSpPr/>
          <p:nvPr/>
        </p:nvGrpSpPr>
        <p:grpSpPr>
          <a:xfrm>
            <a:off x="0" y="0"/>
            <a:ext cx="9144000" cy="6858000"/>
            <a:chOff x="-1" y="0"/>
            <a:chExt cx="9144001"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9" name="Straight Connector 8"/>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p:txBody>
          <a:bodyPr/>
          <a:lstStyle>
            <a:lvl1pPr>
              <a:defRPr cap="none"/>
            </a:lvl1pPr>
          </a:lstStyle>
          <a:p>
            <a:r>
              <a:rPr lang="en-US"/>
              <a:t>Click to edit master title style</a:t>
            </a:r>
          </a:p>
        </p:txBody>
      </p:sp>
      <p:sp>
        <p:nvSpPr>
          <p:cNvPr id="8" name="Content Placeholder 7"/>
          <p:cNvSpPr>
            <a:spLocks noGrp="1"/>
          </p:cNvSpPr>
          <p:nvPr>
            <p:ph sz="quarter" idx="11"/>
          </p:nvPr>
        </p:nvSpPr>
        <p:spPr>
          <a:xfrm>
            <a:off x="0" y="1097280"/>
            <a:ext cx="9144000" cy="4892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2"/>
          <p:cNvSpPr>
            <a:spLocks noGrp="1"/>
          </p:cNvSpPr>
          <p:nvPr>
            <p:ph type="sldNum" sz="quarter" idx="12"/>
          </p:nvPr>
        </p:nvSpPr>
        <p:spPr/>
        <p:txBody>
          <a:bodyPr/>
          <a:lstStyle>
            <a:lvl1pPr>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4001966848"/>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Insert (Black)">
    <p:spTree>
      <p:nvGrpSpPr>
        <p:cNvPr id="1" name=""/>
        <p:cNvGrpSpPr/>
        <p:nvPr/>
      </p:nvGrpSpPr>
      <p:grpSpPr>
        <a:xfrm>
          <a:off x="0" y="0"/>
          <a:ext cx="0" cy="0"/>
        </a:xfrm>
      </p:grpSpPr>
      <p:grpSp>
        <p:nvGrpSpPr>
          <p:cNvPr id="4" name="Group 4"/>
          <p:cNvGrpSpPr/>
          <p:nvPr/>
        </p:nvGrpSpPr>
        <p:grpSpPr>
          <a:xfrm>
            <a:off x="0" y="0"/>
            <a:ext cx="9144000" cy="6858000"/>
            <a:chOff x="-1" y="0"/>
            <a:chExt cx="9144001"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9" name="Straight Connector 8"/>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p:txBody>
          <a:bodyPr/>
          <a:lstStyle>
            <a:lvl1pPr>
              <a:defRPr cap="none"/>
            </a:lvl1pPr>
          </a:lstStyle>
          <a:p>
            <a:r>
              <a:rPr lang="en-US"/>
              <a:t>Click to edit master title style</a:t>
            </a:r>
          </a:p>
        </p:txBody>
      </p:sp>
      <p:sp>
        <p:nvSpPr>
          <p:cNvPr id="8" name="Content Placeholder 7"/>
          <p:cNvSpPr>
            <a:spLocks noGrp="1"/>
          </p:cNvSpPr>
          <p:nvPr>
            <p:ph sz="quarter" idx="11"/>
          </p:nvPr>
        </p:nvSpPr>
        <p:spPr>
          <a:xfrm>
            <a:off x="0" y="1097280"/>
            <a:ext cx="9144000" cy="48920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2"/>
          <p:cNvSpPr>
            <a:spLocks noGrp="1"/>
          </p:cNvSpPr>
          <p:nvPr>
            <p:ph type="sldNum" sz="quarter" idx="12"/>
          </p:nvPr>
        </p:nvSpPr>
        <p:spPr/>
        <p:txBody>
          <a:bodyPr/>
          <a:lstStyle>
            <a:lvl1pPr>
              <a:defRPr smtClean="0">
                <a:solidFill>
                  <a:srgbClr val="FFFFFF"/>
                </a:solidFill>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3421320177"/>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Comparison table">
    <p:spTree>
      <p:nvGrpSpPr>
        <p:cNvPr id="1" name=""/>
        <p:cNvGrpSpPr/>
        <p:nvPr/>
      </p:nvGrpSpPr>
      <p:grpSpPr>
        <a:xfrm>
          <a:off x="0" y="0"/>
          <a:ext cx="0" cy="0"/>
        </a:xfrm>
      </p:grpSpPr>
      <p:grpSp>
        <p:nvGrpSpPr>
          <p:cNvPr id="5" name="Group 4"/>
          <p:cNvGrpSpPr/>
          <p:nvPr/>
        </p:nvGrpSpPr>
        <p:grpSpPr>
          <a:xfrm>
            <a:off x="0" y="0"/>
            <a:ext cx="9144000" cy="6858000"/>
            <a:chOff x="-1" y="0"/>
            <a:chExt cx="9144001" cy="6858000"/>
          </a:xfrm>
        </p:grpSpPr>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8" name="Straight Connector 7"/>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lvl1pPr>
              <a:defRPr cap="none"/>
            </a:lvl1pPr>
          </a:lstStyle>
          <a:p>
            <a:r>
              <a:rPr lang="en-US"/>
              <a:t>Click to edit master title style</a:t>
            </a:r>
          </a:p>
        </p:txBody>
      </p:sp>
      <p:sp>
        <p:nvSpPr>
          <p:cNvPr id="11" name="Text Placeholder 4"/>
          <p:cNvSpPr>
            <a:spLocks noGrp="1"/>
          </p:cNvSpPr>
          <p:nvPr>
            <p:ph type="body" sz="quarter" idx="11"/>
          </p:nvPr>
        </p:nvSpPr>
        <p:spPr>
          <a:xfrm>
            <a:off x="4663440" y="1143000"/>
            <a:ext cx="4023360" cy="4800600"/>
          </a:xfrm>
          <a:solidFill>
            <a:srgbClr val="DFDFDF"/>
          </a:solidFill>
        </p:spPr>
        <p:txBody>
          <a:bodyPr lIns="274320" tIns="274320" rIns="274320" bIns="274320"/>
          <a:lstStyle>
            <a:lvl1pPr marL="0" indent="0">
              <a:spcBef>
                <a:spcPct val="0"/>
              </a:spcBef>
              <a:spcAft>
                <a:spcPts val="900"/>
              </a:spcAft>
              <a:buFont typeface="Arial" panose="020b0604020202020204" pitchFamily="34" charset="0"/>
              <a:buNone/>
              <a:defRPr lang="en-US" sz="1400" b="1" baseline="0" smtClean="0">
                <a:solidFill>
                  <a:srgbClr val="6B0B19"/>
                </a:solidFill>
              </a:defRPr>
            </a:lvl1pPr>
            <a:lvl2pPr marL="171450" indent="-171450">
              <a:spcBef>
                <a:spcPct val="0"/>
              </a:spcBef>
              <a:spcAft>
                <a:spcPts val="900"/>
              </a:spcAft>
              <a:buFont typeface="Wingdings" panose="05000000000000000000" pitchFamily="2" charset="2"/>
              <a:buChar char="§"/>
              <a:defRPr lang="en-US" sz="1400" baseline="0" smtClean="0"/>
            </a:lvl2pPr>
            <a:lvl3pPr marL="171450" indent="-171450">
              <a:spcBef>
                <a:spcPct val="0"/>
              </a:spcBef>
              <a:spcAft>
                <a:spcPts val="900"/>
              </a:spcAft>
              <a:buFont typeface="Wingdings" panose="05000000000000000000" pitchFamily="2" charset="2"/>
              <a:buChar char="§"/>
              <a:defRPr lang="en-US" sz="1400" baseline="0" smtClean="0"/>
            </a:lvl3pPr>
            <a:lvl4pPr marL="171450" indent="-171450">
              <a:spcBef>
                <a:spcPct val="0"/>
              </a:spcBef>
              <a:spcAft>
                <a:spcPts val="900"/>
              </a:spcAft>
              <a:buFont typeface="Wingdings" panose="05000000000000000000" pitchFamily="2" charset="2"/>
              <a:buChar char="§"/>
              <a:defRPr lang="en-US" sz="1400" baseline="0" smtClean="0"/>
            </a:lvl4pPr>
            <a:lvl5pPr marL="171450" indent="-171450">
              <a:spcBef>
                <a:spcPct val="0"/>
              </a:spcBef>
              <a:spcAft>
                <a:spcPts val="900"/>
              </a:spcAft>
              <a:buFont typeface="Wingdings" panose="05000000000000000000" pitchFamily="2" charset="2"/>
              <a:buChar char="§"/>
              <a:defRPr lang="en-US" sz="14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12" name="Text Placeholder 4"/>
          <p:cNvSpPr>
            <a:spLocks noGrp="1"/>
          </p:cNvSpPr>
          <p:nvPr>
            <p:ph type="body" sz="quarter" idx="12"/>
          </p:nvPr>
        </p:nvSpPr>
        <p:spPr>
          <a:xfrm>
            <a:off x="457200" y="1143000"/>
            <a:ext cx="4023360" cy="4800600"/>
          </a:xfrm>
          <a:solidFill>
            <a:srgbClr val="DFDFDF"/>
          </a:solidFill>
        </p:spPr>
        <p:txBody>
          <a:bodyPr lIns="274320" tIns="274320" rIns="274320" bIns="274320"/>
          <a:lstStyle>
            <a:lvl1pPr marL="0" indent="0">
              <a:spcBef>
                <a:spcPct val="0"/>
              </a:spcBef>
              <a:spcAft>
                <a:spcPts val="900"/>
              </a:spcAft>
              <a:buFontTx/>
              <a:buNone/>
              <a:defRPr lang="en-US" sz="1400" b="1" baseline="0" smtClean="0">
                <a:solidFill>
                  <a:srgbClr val="6B0B19"/>
                </a:solidFill>
              </a:defRPr>
            </a:lvl1pPr>
            <a:lvl2pPr marL="171450" indent="-171450">
              <a:spcBef>
                <a:spcPct val="0"/>
              </a:spcBef>
              <a:spcAft>
                <a:spcPts val="900"/>
              </a:spcAft>
              <a:buFont typeface="Wingdings" panose="05000000000000000000" pitchFamily="2" charset="2"/>
              <a:buChar char="§"/>
              <a:defRPr lang="en-US" sz="1400" baseline="0" smtClean="0"/>
            </a:lvl2pPr>
            <a:lvl3pPr marL="171450" indent="-171450">
              <a:spcBef>
                <a:spcPct val="0"/>
              </a:spcBef>
              <a:spcAft>
                <a:spcPts val="900"/>
              </a:spcAft>
              <a:buFont typeface="Wingdings" panose="05000000000000000000" pitchFamily="2" charset="2"/>
              <a:buChar char="§"/>
              <a:defRPr lang="en-US" sz="1400" baseline="0" smtClean="0"/>
            </a:lvl3pPr>
            <a:lvl4pPr marL="171450" indent="-171450">
              <a:spcBef>
                <a:spcPct val="0"/>
              </a:spcBef>
              <a:spcAft>
                <a:spcPts val="900"/>
              </a:spcAft>
              <a:buFont typeface="Wingdings" panose="05000000000000000000" pitchFamily="2" charset="2"/>
              <a:buChar char="§"/>
              <a:defRPr lang="en-US" sz="1400" baseline="0" smtClean="0"/>
            </a:lvl4pPr>
            <a:lvl5pPr marL="171450" indent="-171450">
              <a:spcBef>
                <a:spcPct val="0"/>
              </a:spcBef>
              <a:spcAft>
                <a:spcPts val="900"/>
              </a:spcAft>
              <a:buFont typeface="Wingdings" panose="05000000000000000000" pitchFamily="2" charset="2"/>
              <a:buChar char="§"/>
              <a:defRPr lang="en-US" sz="14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9" name="Slide Number Placeholder 2"/>
          <p:cNvSpPr>
            <a:spLocks noGrp="1"/>
          </p:cNvSpPr>
          <p:nvPr>
            <p:ph type="sldNum" sz="quarter" idx="13"/>
          </p:nvPr>
        </p:nvSpPr>
        <p:spPr/>
        <p:txBody>
          <a:bodyPr/>
          <a:lstStyle>
            <a:lvl1pPr>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1460156953"/>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Blank">
    <p:spTree>
      <p:nvGrpSpPr>
        <p:cNvPr id="1" name=""/>
        <p:cNvGrpSpPr/>
        <p:nvPr/>
      </p:nvGrpSpPr>
      <p:grpSpPr>
        <a:xfrm>
          <a:off x="0" y="0"/>
          <a:ext cx="0" cy="0"/>
        </a:xfrm>
      </p:grpSpPr>
      <p:grpSp>
        <p:nvGrpSpPr>
          <p:cNvPr id="2" name="Group 4"/>
          <p:cNvGrpSpPr/>
          <p:nvPr/>
        </p:nvGrpSpPr>
        <p:grpSpPr>
          <a:xfrm>
            <a:off x="0" y="0"/>
            <a:ext cx="9144000" cy="6858000"/>
            <a:chOff x="-1" y="0"/>
            <a:chExt cx="9144001" cy="6858000"/>
          </a:xfrm>
        </p:grpSpPr>
        <p:pic>
          <p:nvPicPr>
            <p:cNvPr id="3"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sp>
        <p:nvSpPr>
          <p:cNvPr id="5" name="Slide Number Placeholder 2"/>
          <p:cNvSpPr>
            <a:spLocks noGrp="1"/>
          </p:cNvSpPr>
          <p:nvPr>
            <p:ph type="sldNum" sz="quarter" idx="10"/>
          </p:nvPr>
        </p:nvSpPr>
        <p:spPr/>
        <p:txBody>
          <a:bodyPr/>
          <a:lstStyle>
            <a:lvl1pPr>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818293285"/>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Cover slide (Standard)">
    <p:bg>
      <p:bgPr>
        <a:solidFill>
          <a:srgbClr val="6B0B19"/>
        </a:solidFill>
        <a:effectLst/>
      </p:bgPr>
    </p:bg>
    <p:spTree>
      <p:nvGrpSpPr>
        <p:cNvPr id="1" name=""/>
        <p:cNvGrpSpPr/>
        <p:nvPr/>
      </p:nvGrpSpPr>
      <p:grpSpPr>
        <a:xfrm>
          <a:off x="0" y="0"/>
          <a:ext cx="0" cy="0"/>
        </a:xfrm>
      </p:grpSpPr>
      <p:grpSp>
        <p:nvGrpSpPr>
          <p:cNvPr id="4" name="Group 4"/>
          <p:cNvGrpSpPr/>
          <p:nvPr/>
        </p:nvGrpSpPr>
        <p:grpSpPr>
          <a:xfrm>
            <a:off x="0" y="0"/>
            <a:ext cx="9144000" cy="6858000"/>
            <a:chExt cx="9144000"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0" y="6400800"/>
              <a:ext cx="2286000" cy="457200"/>
            </a:xfrm>
            <a:prstGeom prst="rect">
              <a:avLst/>
            </a:prstGeom>
            <a:noFill/>
            <a:ln w="9525">
              <a:noFill/>
              <a:miter lim="800000"/>
            </a:ln>
            <a:effectLst/>
          </p:spPr>
          <p:txBody>
            <a:bodyPr wrap="none" lIns="457200" tIns="0" rIns="0" bIns="27432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baseline="0">
                  <a:solidFill>
                    <a:srgbClr val="FFFFFF"/>
                  </a:solidFill>
                  <a:ea typeface="ＭＳ Ｐゴシック" pitchFamily="1" charset="-128"/>
                  <a:cs typeface="+mn-cs"/>
                </a:rPr>
                <a:t>© 2021 Haynes and Boone, LLP</a:t>
              </a:r>
            </a:p>
          </p:txBody>
        </p:sp>
      </p:grpSp>
      <p:sp>
        <p:nvSpPr>
          <p:cNvPr id="10" name="Rectangle 6"/>
          <p:cNvSpPr>
            <a:spLocks noGrp="1" noChangeArrowheads="1"/>
          </p:cNvSpPr>
          <p:nvPr>
            <p:ph type="ctrTitle" hasCustomPrompt="1"/>
          </p:nvPr>
        </p:nvSpPr>
        <p:spPr>
          <a:xfrm>
            <a:off x="0" y="762000"/>
            <a:ext cx="5943600" cy="2362200"/>
          </a:xfrm>
          <a:prstGeom prst="rect">
            <a:avLst/>
          </a:prstGeom>
        </p:spPr>
        <p:txBody>
          <a:bodyPr rIns="0"/>
          <a:lstStyle>
            <a:lvl1pPr algn="l">
              <a:lnSpc>
                <a:spcPts val="3600"/>
              </a:lnSpc>
              <a:defRPr sz="3300" b="1" cap="none" baseline="0">
                <a:solidFill>
                  <a:srgbClr val="FFFFFF"/>
                </a:solidFill>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11" name="Rectangle 7"/>
          <p:cNvSpPr>
            <a:spLocks noGrp="1" noChangeArrowheads="1"/>
          </p:cNvSpPr>
          <p:nvPr>
            <p:ph type="subTitle" idx="1"/>
          </p:nvPr>
        </p:nvSpPr>
        <p:spPr>
          <a:xfrm>
            <a:off x="0" y="3200400"/>
            <a:ext cx="5486400" cy="914400"/>
          </a:xfrm>
          <a:prstGeom prst="rect">
            <a:avLst/>
          </a:prstGeom>
        </p:spPr>
        <p:txBody>
          <a:bodyPr rIns="0">
            <a:noAutofit/>
          </a:bodyPr>
          <a:lstStyle>
            <a:lvl1pPr marL="0" indent="0" algn="l">
              <a:spcBef>
                <a:spcPct val="0"/>
              </a:spcBef>
              <a:buFontTx/>
              <a:buNone/>
              <a:defRPr sz="1800" baseline="0">
                <a:solidFill>
                  <a:srgbClr val="FFFFFF"/>
                </a:solidFill>
                <a:latin typeface="Arial" panose="020b0604020202020204" pitchFamily="34" charset="0"/>
                <a:cs typeface="Arial" panose="020b0604020202020204" pitchFamily="34" charset="0"/>
              </a:defRPr>
            </a:lvl1pPr>
          </a:lstStyle>
          <a:p>
            <a:pPr lvl="0"/>
            <a:r>
              <a:rPr lang="en-US" noProof="0"/>
              <a:t>Click to edit Master subtitle style</a:t>
            </a:r>
            <a:endParaRPr lang="en-US" noProof="0"/>
          </a:p>
        </p:txBody>
      </p:sp>
      <p:sp>
        <p:nvSpPr>
          <p:cNvPr id="7" name="Date Placeholder 2"/>
          <p:cNvSpPr>
            <a:spLocks noGrp="1" noChangeAspect="1"/>
          </p:cNvSpPr>
          <p:nvPr>
            <p:ph type="dt" sz="half" idx="10"/>
          </p:nvPr>
        </p:nvSpPr>
        <p:spPr>
          <a:xfrm>
            <a:off x="0" y="4130675"/>
            <a:ext cx="2133600" cy="365125"/>
          </a:xfrm>
          <a:prstGeom prst="rect">
            <a:avLst/>
          </a:prstGeom>
        </p:spPr>
        <p:txBody>
          <a:bodyPr wrap="none" lIns="457200"/>
          <a:lstStyle>
            <a:lvl1pPr fontAlgn="auto">
              <a:spcBef>
                <a:spcPct val="0"/>
              </a:spcBef>
              <a:spcAft>
                <a:spcPct val="0"/>
              </a:spcAft>
              <a:defRPr sz="1400" baseline="0" smtClean="0">
                <a:solidFill>
                  <a:srgbClr val="AB9767"/>
                </a:solidFill>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775387012"/>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Cover slide (Black)">
    <p:bg>
      <p:bgPr>
        <a:solidFill>
          <a:srgbClr val="232323"/>
        </a:solidFill>
        <a:effectLst/>
      </p:bgPr>
    </p:bg>
    <p:spTree>
      <p:nvGrpSpPr>
        <p:cNvPr id="1" name=""/>
        <p:cNvGrpSpPr/>
        <p:nvPr/>
      </p:nvGrpSpPr>
      <p:grpSpPr>
        <a:xfrm>
          <a:off x="0" y="0"/>
          <a:ext cx="0" cy="0"/>
        </a:xfrm>
      </p:grpSpPr>
      <p:grpSp>
        <p:nvGrpSpPr>
          <p:cNvPr id="4" name="Group 4"/>
          <p:cNvGrpSpPr/>
          <p:nvPr/>
        </p:nvGrpSpPr>
        <p:grpSpPr>
          <a:xfrm>
            <a:off x="0" y="0"/>
            <a:ext cx="9144000" cy="6858000"/>
            <a:chExt cx="9144000"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0" y="6400800"/>
              <a:ext cx="2286000" cy="457200"/>
            </a:xfrm>
            <a:prstGeom prst="rect">
              <a:avLst/>
            </a:prstGeom>
            <a:noFill/>
            <a:ln w="9525">
              <a:noFill/>
              <a:miter lim="800000"/>
            </a:ln>
            <a:effectLst/>
          </p:spPr>
          <p:txBody>
            <a:bodyPr wrap="none" lIns="457200" tIns="0" rIns="0" bIns="27432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baseline="0">
                  <a:solidFill>
                    <a:srgbClr val="FFFFFF"/>
                  </a:solidFill>
                  <a:ea typeface="ＭＳ Ｐゴシック" pitchFamily="1" charset="-128"/>
                  <a:cs typeface="+mn-cs"/>
                </a:rPr>
                <a:t>© 2021 Haynes and Boone, LLP</a:t>
              </a:r>
            </a:p>
          </p:txBody>
        </p:sp>
      </p:grpSp>
      <p:sp>
        <p:nvSpPr>
          <p:cNvPr id="10" name="Rectangle 6"/>
          <p:cNvSpPr>
            <a:spLocks noGrp="1" noChangeArrowheads="1"/>
          </p:cNvSpPr>
          <p:nvPr>
            <p:ph type="ctrTitle" hasCustomPrompt="1"/>
          </p:nvPr>
        </p:nvSpPr>
        <p:spPr>
          <a:xfrm>
            <a:off x="0" y="762000"/>
            <a:ext cx="5943600" cy="2362200"/>
          </a:xfrm>
          <a:prstGeom prst="rect">
            <a:avLst/>
          </a:prstGeom>
        </p:spPr>
        <p:txBody>
          <a:bodyPr rIns="0"/>
          <a:lstStyle>
            <a:lvl1pPr algn="l">
              <a:lnSpc>
                <a:spcPts val="3600"/>
              </a:lnSpc>
              <a:defRPr sz="3300" b="1" cap="none" baseline="0">
                <a:solidFill>
                  <a:srgbClr val="FFFFFF"/>
                </a:solidFill>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11" name="Rectangle 7"/>
          <p:cNvSpPr>
            <a:spLocks noGrp="1" noChangeArrowheads="1"/>
          </p:cNvSpPr>
          <p:nvPr>
            <p:ph type="subTitle" idx="1"/>
          </p:nvPr>
        </p:nvSpPr>
        <p:spPr>
          <a:xfrm>
            <a:off x="0" y="3200400"/>
            <a:ext cx="5486400" cy="914400"/>
          </a:xfrm>
          <a:prstGeom prst="rect">
            <a:avLst/>
          </a:prstGeom>
        </p:spPr>
        <p:txBody>
          <a:bodyPr rIns="0">
            <a:noAutofit/>
          </a:bodyPr>
          <a:lstStyle>
            <a:lvl1pPr marL="0" indent="0" algn="l">
              <a:spcBef>
                <a:spcPct val="0"/>
              </a:spcBef>
              <a:buFontTx/>
              <a:buNone/>
              <a:defRPr sz="1800" baseline="0">
                <a:solidFill>
                  <a:srgbClr val="FFFFFF"/>
                </a:solidFill>
                <a:latin typeface="Arial" panose="020b0604020202020204" pitchFamily="34" charset="0"/>
                <a:cs typeface="Arial" panose="020b0604020202020204" pitchFamily="34" charset="0"/>
              </a:defRPr>
            </a:lvl1pPr>
          </a:lstStyle>
          <a:p>
            <a:pPr lvl="0"/>
            <a:r>
              <a:rPr lang="en-US" noProof="0"/>
              <a:t>Click to edit Master subtitle style</a:t>
            </a:r>
            <a:endParaRPr lang="en-US" noProof="0"/>
          </a:p>
        </p:txBody>
      </p:sp>
      <p:sp>
        <p:nvSpPr>
          <p:cNvPr id="7" name="Date Placeholder 2"/>
          <p:cNvSpPr>
            <a:spLocks noGrp="1" noChangeAspect="1"/>
          </p:cNvSpPr>
          <p:nvPr>
            <p:ph type="dt" sz="half" idx="10"/>
          </p:nvPr>
        </p:nvSpPr>
        <p:spPr>
          <a:xfrm>
            <a:off x="0" y="4130675"/>
            <a:ext cx="2133600" cy="365125"/>
          </a:xfrm>
          <a:prstGeom prst="rect">
            <a:avLst/>
          </a:prstGeom>
        </p:spPr>
        <p:txBody>
          <a:bodyPr wrap="none" lIns="457200"/>
          <a:lstStyle>
            <a:lvl1pPr fontAlgn="auto">
              <a:spcBef>
                <a:spcPct val="0"/>
              </a:spcBef>
              <a:spcAft>
                <a:spcPct val="0"/>
              </a:spcAft>
              <a:defRPr sz="1400" smtClean="0">
                <a:solidFill>
                  <a:srgbClr val="AB9767"/>
                </a:solidFill>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217686327"/>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Cover slide (Gold)">
    <p:bg>
      <p:bgPr>
        <a:solidFill>
          <a:srgbClr val="AB9767"/>
        </a:solidFill>
        <a:effectLst/>
      </p:bgPr>
    </p:bg>
    <p:spTree>
      <p:nvGrpSpPr>
        <p:cNvPr id="1" name=""/>
        <p:cNvGrpSpPr/>
        <p:nvPr/>
      </p:nvGrpSpPr>
      <p:grpSpPr>
        <a:xfrm>
          <a:off x="0" y="0"/>
          <a:ext cx="0" cy="0"/>
        </a:xfrm>
      </p:grpSpPr>
      <p:grpSp>
        <p:nvGrpSpPr>
          <p:cNvPr id="4" name="Group 4"/>
          <p:cNvGrpSpPr/>
          <p:nvPr/>
        </p:nvGrpSpPr>
        <p:grpSpPr>
          <a:xfrm>
            <a:off x="0" y="0"/>
            <a:ext cx="9144000" cy="6858000"/>
            <a:chExt cx="9144000"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0" y="6400800"/>
              <a:ext cx="2286000" cy="457200"/>
            </a:xfrm>
            <a:prstGeom prst="rect">
              <a:avLst/>
            </a:prstGeom>
            <a:noFill/>
            <a:ln w="9525">
              <a:noFill/>
              <a:miter lim="800000"/>
            </a:ln>
            <a:effectLst/>
          </p:spPr>
          <p:txBody>
            <a:bodyPr wrap="none" lIns="457200" tIns="0" rIns="0" bIns="27432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baseline="0">
                  <a:solidFill>
                    <a:srgbClr val="FFFFFF"/>
                  </a:solidFill>
                  <a:ea typeface="ＭＳ Ｐゴシック" pitchFamily="1" charset="-128"/>
                  <a:cs typeface="+mn-cs"/>
                </a:rPr>
                <a:t>© 2021 Haynes and Boone, LLP</a:t>
              </a:r>
            </a:p>
          </p:txBody>
        </p:sp>
      </p:grpSp>
      <p:sp>
        <p:nvSpPr>
          <p:cNvPr id="8" name="Rectangle 6"/>
          <p:cNvSpPr>
            <a:spLocks noGrp="1" noChangeArrowheads="1"/>
          </p:cNvSpPr>
          <p:nvPr>
            <p:ph type="ctrTitle" hasCustomPrompt="1"/>
          </p:nvPr>
        </p:nvSpPr>
        <p:spPr>
          <a:xfrm>
            <a:off x="0" y="762000"/>
            <a:ext cx="5943600" cy="2362200"/>
          </a:xfrm>
          <a:prstGeom prst="rect">
            <a:avLst/>
          </a:prstGeom>
        </p:spPr>
        <p:txBody>
          <a:bodyPr rIns="0"/>
          <a:lstStyle>
            <a:lvl1pPr algn="l">
              <a:lnSpc>
                <a:spcPts val="3600"/>
              </a:lnSpc>
              <a:defRPr sz="3300" b="1" cap="none" baseline="0">
                <a:solidFill>
                  <a:srgbClr val="FFFFFF"/>
                </a:solidFill>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12" name="Rectangle 7"/>
          <p:cNvSpPr>
            <a:spLocks noGrp="1" noChangeArrowheads="1"/>
          </p:cNvSpPr>
          <p:nvPr>
            <p:ph type="subTitle" idx="1"/>
          </p:nvPr>
        </p:nvSpPr>
        <p:spPr>
          <a:xfrm>
            <a:off x="0" y="3200400"/>
            <a:ext cx="5486400" cy="914400"/>
          </a:xfrm>
          <a:prstGeom prst="rect">
            <a:avLst/>
          </a:prstGeom>
        </p:spPr>
        <p:txBody>
          <a:bodyPr rIns="0">
            <a:noAutofit/>
          </a:bodyPr>
          <a:lstStyle>
            <a:lvl1pPr marL="0" indent="0" algn="l">
              <a:spcBef>
                <a:spcPct val="0"/>
              </a:spcBef>
              <a:buFontTx/>
              <a:buNone/>
              <a:defRPr sz="1800" baseline="0">
                <a:solidFill>
                  <a:srgbClr val="FFFFFF"/>
                </a:solidFill>
                <a:latin typeface="Arial" panose="020b0604020202020204" pitchFamily="34" charset="0"/>
                <a:cs typeface="Arial" panose="020b0604020202020204" pitchFamily="34" charset="0"/>
              </a:defRPr>
            </a:lvl1pPr>
          </a:lstStyle>
          <a:p>
            <a:pPr lvl="0"/>
            <a:r>
              <a:rPr lang="en-US" noProof="0"/>
              <a:t>Click to edit Master subtitle style</a:t>
            </a:r>
            <a:endParaRPr lang="en-US" noProof="0"/>
          </a:p>
        </p:txBody>
      </p:sp>
      <p:sp>
        <p:nvSpPr>
          <p:cNvPr id="7" name="Date Placeholder 2"/>
          <p:cNvSpPr>
            <a:spLocks noGrp="1" noChangeAspect="1"/>
          </p:cNvSpPr>
          <p:nvPr>
            <p:ph type="dt" sz="half" idx="10"/>
          </p:nvPr>
        </p:nvSpPr>
        <p:spPr>
          <a:xfrm>
            <a:off x="0" y="4130675"/>
            <a:ext cx="2133600" cy="365125"/>
          </a:xfrm>
          <a:prstGeom prst="rect">
            <a:avLst/>
          </a:prstGeom>
        </p:spPr>
        <p:txBody>
          <a:bodyPr wrap="none" lIns="457200"/>
          <a:lstStyle>
            <a:lvl1pPr fontAlgn="auto">
              <a:spcBef>
                <a:spcPct val="0"/>
              </a:spcBef>
              <a:spcAft>
                <a:spcPct val="0"/>
              </a:spcAft>
              <a:defRPr sz="1400" smtClean="0">
                <a:solidFill>
                  <a:srgbClr val="171717"/>
                </a:solidFill>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449241220"/>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Section Divider (standard)">
    <p:bg>
      <p:bgPr>
        <a:solidFill>
          <a:srgbClr val="7D7D7D"/>
        </a:solidFill>
        <a:effectLst/>
      </p:bgPr>
    </p:bg>
    <p:spTree>
      <p:nvGrpSpPr>
        <p:cNvPr id="1" name=""/>
        <p:cNvGrpSpPr/>
        <p:nvPr/>
      </p:nvGrpSpPr>
      <p:grpSpPr>
        <a:xfrm>
          <a:off x="0" y="0"/>
          <a:ext cx="0" cy="0"/>
        </a:xfrm>
      </p:grpSpPr>
      <p:grpSp>
        <p:nvGrpSpPr>
          <p:cNvPr id="4" name="Group 4"/>
          <p:cNvGrpSpPr/>
          <p:nvPr/>
        </p:nvGrpSpPr>
        <p:grpSpPr>
          <a:xfrm>
            <a:off x="0" y="0"/>
            <a:ext cx="9144000" cy="6858000"/>
            <a:chExt cx="9144000"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0" y="6324600"/>
              <a:ext cx="2209800" cy="533400"/>
            </a:xfrm>
            <a:prstGeom prst="rect">
              <a:avLst/>
            </a:prstGeom>
            <a:noFill/>
            <a:ln w="9525">
              <a:noFill/>
              <a:miter lim="800000"/>
            </a:ln>
            <a:effectLst/>
          </p:spPr>
          <p:txBody>
            <a:bodyPr wrap="none" lIns="457200" tIns="0" rIns="0" bIns="27432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baseline="0">
                  <a:solidFill>
                    <a:srgbClr val="FFFFFF"/>
                  </a:solidFill>
                  <a:ea typeface="ＭＳ Ｐゴシック" pitchFamily="1" charset="-128"/>
                  <a:cs typeface="+mn-cs"/>
                </a:rPr>
                <a:t>© 2021 Haynes and Boone, LLP</a:t>
              </a:r>
            </a:p>
          </p:txBody>
        </p:sp>
      </p:grpSp>
      <p:sp>
        <p:nvSpPr>
          <p:cNvPr id="11" name="Title 1"/>
          <p:cNvSpPr>
            <a:spLocks noGrp="1"/>
          </p:cNvSpPr>
          <p:nvPr>
            <p:ph type="title" hasCustomPrompt="1"/>
          </p:nvPr>
        </p:nvSpPr>
        <p:spPr>
          <a:xfrm>
            <a:off x="0" y="1524000"/>
            <a:ext cx="5867400" cy="1828800"/>
          </a:xfrm>
          <a:prstGeom prst="rect">
            <a:avLst/>
          </a:prstGeom>
        </p:spPr>
        <p:txBody>
          <a:bodyPr rIns="0">
            <a:noAutofit/>
          </a:bodyPr>
          <a:lstStyle>
            <a:lvl1pPr algn="l">
              <a:defRPr sz="2400" b="1" cap="none">
                <a:solidFill>
                  <a:srgbClr val="FFFFFF"/>
                </a:solidFill>
                <a:latin typeface="Arial" panose="020b0604020202020204" pitchFamily="34" charset="0"/>
                <a:cs typeface="Arial" panose="020b0604020202020204" pitchFamily="34" charset="0"/>
              </a:defRPr>
            </a:lvl1pPr>
          </a:lstStyle>
          <a:p>
            <a:r>
              <a:rPr lang="en-US"/>
              <a:t>Click to edit master title style</a:t>
            </a:r>
          </a:p>
        </p:txBody>
      </p:sp>
      <p:sp>
        <p:nvSpPr>
          <p:cNvPr id="7" name="Rectangle 7"/>
          <p:cNvSpPr>
            <a:spLocks noGrp="1" noChangeArrowheads="1"/>
          </p:cNvSpPr>
          <p:nvPr>
            <p:ph type="subTitle" idx="1"/>
          </p:nvPr>
        </p:nvSpPr>
        <p:spPr>
          <a:xfrm>
            <a:off x="0" y="3505200"/>
            <a:ext cx="5486400" cy="914400"/>
          </a:xfrm>
          <a:prstGeom prst="rect">
            <a:avLst/>
          </a:prstGeom>
        </p:spPr>
        <p:txBody>
          <a:bodyPr rIns="0">
            <a:noAutofit/>
          </a:bodyPr>
          <a:lstStyle>
            <a:lvl1pPr marL="0" indent="0" algn="l">
              <a:spcBef>
                <a:spcPct val="0"/>
              </a:spcBef>
              <a:buFontTx/>
              <a:buNone/>
              <a:defRPr sz="1800" baseline="0">
                <a:solidFill>
                  <a:srgbClr val="D4D7DA"/>
                </a:solidFill>
                <a:latin typeface="Arial" panose="020b0604020202020204" pitchFamily="34" charset="0"/>
                <a:cs typeface="Arial" panose="020b0604020202020204" pitchFamily="34" charset="0"/>
              </a:defRPr>
            </a:lvl1pPr>
          </a:lstStyle>
          <a:p>
            <a:pPr lvl="0"/>
            <a:r>
              <a:rPr lang="en-US" noProof="0"/>
              <a:t>Click to edit Master subtitle style</a:t>
            </a:r>
            <a:endParaRPr lang="en-US" noProof="0"/>
          </a:p>
        </p:txBody>
      </p:sp>
      <p:sp>
        <p:nvSpPr>
          <p:cNvPr id="8" name="Slide Number Placeholder 2"/>
          <p:cNvSpPr>
            <a:spLocks noGrp="1"/>
          </p:cNvSpPr>
          <p:nvPr>
            <p:ph type="sldNum" sz="quarter" idx="10"/>
          </p:nvPr>
        </p:nvSpPr>
        <p:spPr/>
        <p:txBody>
          <a:bodyPr/>
          <a:lstStyle>
            <a:lvl1pPr>
              <a:defRPr smtClean="0">
                <a:solidFill>
                  <a:srgbClr val="FFFFFF"/>
                </a:solidFill>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2570634833"/>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Section Divider - B">
    <p:bg>
      <p:bgPr>
        <a:solidFill>
          <a:srgbClr val="7D7D7D"/>
        </a:solidFill>
        <a:effectLst/>
      </p:bgPr>
    </p:bg>
    <p:spTree>
      <p:nvGrpSpPr>
        <p:cNvPr id="1" name=""/>
        <p:cNvGrpSpPr/>
        <p:nvPr/>
      </p:nvGrpSpPr>
      <p:grpSpPr>
        <a:xfrm>
          <a:off x="0" y="0"/>
          <a:ext cx="0" cy="0"/>
        </a:xfrm>
      </p:grpSpPr>
      <p:grpSp>
        <p:nvGrpSpPr>
          <p:cNvPr id="4" name="Group 4"/>
          <p:cNvGrpSpPr/>
          <p:nvPr/>
        </p:nvGrpSpPr>
        <p:grpSpPr>
          <a:xfrm>
            <a:off x="0" y="0"/>
            <a:ext cx="9144000" cy="6858000"/>
            <a:chExt cx="9144000"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0" y="6324600"/>
              <a:ext cx="2209800" cy="533400"/>
            </a:xfrm>
            <a:prstGeom prst="rect">
              <a:avLst/>
            </a:prstGeom>
            <a:noFill/>
            <a:ln w="9525">
              <a:noFill/>
              <a:miter lim="800000"/>
            </a:ln>
            <a:effectLst/>
          </p:spPr>
          <p:txBody>
            <a:bodyPr wrap="none" lIns="457200" tIns="0" rIns="0" bIns="27432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baseline="0">
                  <a:solidFill>
                    <a:srgbClr val="FFFFFF"/>
                  </a:solidFill>
                  <a:ea typeface="ＭＳ Ｐゴシック" pitchFamily="1" charset="-128"/>
                  <a:cs typeface="+mn-cs"/>
                </a:rPr>
                <a:t>© 2021 Haynes and Boone, LLP</a:t>
              </a:r>
            </a:p>
          </p:txBody>
        </p:sp>
      </p:grpSp>
      <p:sp>
        <p:nvSpPr>
          <p:cNvPr id="11" name="Title 1"/>
          <p:cNvSpPr>
            <a:spLocks noGrp="1"/>
          </p:cNvSpPr>
          <p:nvPr>
            <p:ph type="title" hasCustomPrompt="1"/>
          </p:nvPr>
        </p:nvSpPr>
        <p:spPr>
          <a:xfrm>
            <a:off x="0" y="838200"/>
            <a:ext cx="5943600" cy="685800"/>
          </a:xfrm>
          <a:prstGeom prst="rect">
            <a:avLst/>
          </a:prstGeom>
        </p:spPr>
        <p:txBody>
          <a:bodyPr rIns="0"/>
          <a:lstStyle>
            <a:lvl1pPr algn="l">
              <a:defRPr sz="1600" b="1" cap="none">
                <a:solidFill>
                  <a:srgbClr val="FFFFFF"/>
                </a:solidFill>
                <a:latin typeface="Arial" panose="020b0604020202020204" pitchFamily="34" charset="0"/>
                <a:cs typeface="Arial" panose="020b0604020202020204" pitchFamily="34" charset="0"/>
              </a:defRPr>
            </a:lvl1pPr>
          </a:lstStyle>
          <a:p>
            <a:r>
              <a:rPr lang="en-US"/>
              <a:t>Click to edit master title style</a:t>
            </a:r>
          </a:p>
        </p:txBody>
      </p:sp>
      <p:sp>
        <p:nvSpPr>
          <p:cNvPr id="12" name="Text Placeholder 3"/>
          <p:cNvSpPr>
            <a:spLocks noGrp="1"/>
          </p:cNvSpPr>
          <p:nvPr>
            <p:ph type="body" sz="quarter" idx="13"/>
          </p:nvPr>
        </p:nvSpPr>
        <p:spPr>
          <a:xfrm>
            <a:off x="0" y="1828800"/>
            <a:ext cx="5943600" cy="3581400"/>
          </a:xfrm>
          <a:prstGeom prst="rect">
            <a:avLst/>
          </a:prstGeom>
        </p:spPr>
        <p:txBody>
          <a:bodyPr rIns="0">
            <a:noAutofit/>
          </a:bodyPr>
          <a:lstStyle>
            <a:lvl1pPr marL="342900" indent="-342900">
              <a:spcBef>
                <a:spcPts val="1200"/>
              </a:spcBef>
              <a:buFontTx/>
              <a:buBlip>
                <a:blip r:embed="rId2"/>
              </a:buBlip>
              <a:defRPr sz="2000" b="1">
                <a:solidFill>
                  <a:srgbClr val="FFFFFF"/>
                </a:solidFill>
                <a:latin typeface="Arial" panose="020b0604020202020204" pitchFamily="34" charset="0"/>
                <a:cs typeface="Arial" panose="020b0604020202020204" pitchFamily="34" charset="0"/>
              </a:defRPr>
            </a:lvl1pPr>
            <a:lvl2pPr marL="341313" indent="0">
              <a:spcBef>
                <a:spcPts val="800"/>
              </a:spcBef>
              <a:buFontTx/>
              <a:buNone/>
              <a:defRPr sz="2000" baseline="0">
                <a:solidFill>
                  <a:srgbClr val="D4D7DA"/>
                </a:solidFill>
                <a:latin typeface="Arial" panose="020b0604020202020204" pitchFamily="34" charset="0"/>
                <a:cs typeface="Arial" panose="020b0604020202020204" pitchFamily="34" charset="0"/>
              </a:defRPr>
            </a:lvl2pPr>
            <a:lvl3pPr marL="914400" indent="0">
              <a:spcBef>
                <a:spcPts val="800"/>
              </a:spcBef>
              <a:buFontTx/>
              <a:buNone/>
              <a:defRPr sz="2000" baseline="0">
                <a:solidFill>
                  <a:srgbClr val="D4D7DA"/>
                </a:solidFill>
                <a:latin typeface="Arial" panose="020b0604020202020204" pitchFamily="34" charset="0"/>
                <a:cs typeface="Arial" panose="020b0604020202020204" pitchFamily="34" charset="0"/>
              </a:defRPr>
            </a:lvl3pPr>
            <a:lvl4pPr marL="1371600" indent="0">
              <a:spcBef>
                <a:spcPts val="800"/>
              </a:spcBef>
              <a:buFontTx/>
              <a:buNone/>
              <a:defRPr sz="2000" baseline="0">
                <a:solidFill>
                  <a:srgbClr val="D4D7DA"/>
                </a:solidFill>
              </a:defRPr>
            </a:lvl4pPr>
            <a:lvl5pPr marL="1828800" indent="0">
              <a:spcBef>
                <a:spcPts val="800"/>
              </a:spcBef>
              <a:buFontTx/>
              <a:buNone/>
              <a:defRPr sz="2000" baseline="0">
                <a:solidFill>
                  <a:srgbClr val="D4D7DA"/>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Slide Number Placeholder 2"/>
          <p:cNvSpPr>
            <a:spLocks noGrp="1"/>
          </p:cNvSpPr>
          <p:nvPr>
            <p:ph type="sldNum" sz="quarter" idx="14"/>
          </p:nvPr>
        </p:nvSpPr>
        <p:spPr/>
        <p:txBody>
          <a:bodyPr/>
          <a:lstStyle>
            <a:lvl1pPr>
              <a:defRPr smtClean="0">
                <a:solidFill>
                  <a:srgbClr val="C8C8C8"/>
                </a:solidFill>
              </a:defRPr>
            </a:lvl1pPr>
          </a:lstStyle>
          <a:p>
            <a:fld id="{D1820625-5E63-428B-AABF-7BD4E49AF7FC}" type="slidenum">
              <a:rPr lang="en-US" smtClean="0"/>
              <a:t>‹#›</a:t>
            </a:fld>
            <a:endParaRPr lang="en-US"/>
          </a:p>
        </p:txBody>
      </p:sp>
    </p:spTree>
    <p:extLst>
      <p:ext uri="{BB962C8B-B14F-4D97-AF65-F5344CB8AC3E}">
        <p14:creationId xmlns:p14="http://schemas.microsoft.com/office/powerpoint/2010/main" val="311392968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Title Slide">
    <p:spTree>
      <p:nvGrpSpPr>
        <p:cNvPr id="1" name=""/>
        <p:cNvGrpSpPr/>
        <p:nvPr/>
      </p:nvGrpSpPr>
      <p:grpSpPr>
        <a:xfrm>
          <a:off x="0" y="0"/>
          <a:ext cx="0" cy="0"/>
        </a:xfrm>
      </p:grpSpPr>
      <p:sp>
        <p:nvSpPr>
          <p:cNvPr id="25" name="Rectangle 24">
            <a:extLst>
              <a:ext uri="{FF2B5EF4-FFF2-40B4-BE49-F238E27FC236}">
                <a16:creationId xmlns:a16="http://schemas.microsoft.com/office/drawing/2014/main" id="{D08463D4-1DD0-47F9-A7E3-2E37A25A6403}"/>
              </a:ext>
            </a:extLst>
          </p:cNvPr>
          <p:cNvSpPr/>
          <p:nvPr userDrawn="1"/>
        </p:nvSpPr>
        <p:spPr>
          <a:xfrm>
            <a:off x="2" y="1601620"/>
            <a:ext cx="4571997" cy="3087855"/>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631248"/>
              </a:solidFill>
              <a:effectLst/>
              <a:uLnTx/>
              <a:uFillTx/>
              <a:latin typeface="IBM Plex Sans"/>
              <a:ea typeface="+mn-ea"/>
              <a:cs typeface="+mn-cs"/>
            </a:endParaRPr>
          </a:p>
        </p:txBody>
      </p:sp>
      <p:sp>
        <p:nvSpPr>
          <p:cNvPr id="28" name="Picture Placeholder 20">
            <a:extLst>
              <a:ext uri="{FF2B5EF4-FFF2-40B4-BE49-F238E27FC236}">
                <a16:creationId xmlns:a16="http://schemas.microsoft.com/office/drawing/2014/main" id="{9E750A8C-939A-49FC-8128-7250097BCF22}"/>
              </a:ext>
            </a:extLst>
          </p:cNvPr>
          <p:cNvSpPr>
            <a:spLocks noGrp="1"/>
          </p:cNvSpPr>
          <p:nvPr>
            <p:ph type="pic" sz="quarter" idx="13"/>
          </p:nvPr>
        </p:nvSpPr>
        <p:spPr>
          <a:xfrm>
            <a:off x="3738563" y="523876"/>
            <a:ext cx="5405437" cy="5527155"/>
          </a:xfrm>
          <a:custGeom>
            <a:gdLst>
              <a:gd name="connsiteX0" fmla="*/ 0 w 5837538"/>
              <a:gd name="connsiteY0" fmla="*/ 0 h 5835725"/>
              <a:gd name="connsiteX1" fmla="*/ 5837538 w 5837538"/>
              <a:gd name="connsiteY1" fmla="*/ 0 h 5835725"/>
              <a:gd name="connsiteX2" fmla="*/ 5837538 w 5837538"/>
              <a:gd name="connsiteY2" fmla="*/ 5457558 h 5835725"/>
              <a:gd name="connsiteX3" fmla="*/ 3702588 w 5837538"/>
              <a:gd name="connsiteY3" fmla="*/ 5835725 h 5835725"/>
              <a:gd name="connsiteX4" fmla="*/ 0 w 5837538"/>
              <a:gd name="connsiteY4" fmla="*/ 5835725 h 5835725"/>
              <a:gd name="connsiteX5" fmla="*/ 0 w 5837538"/>
              <a:gd name="connsiteY5" fmla="*/ 4392464 h 5835725"/>
              <a:gd name="connsiteX6" fmla="*/ 879895 w 5837538"/>
              <a:gd name="connsiteY6" fmla="*/ 4392464 h 5835725"/>
              <a:gd name="connsiteX7" fmla="*/ 879895 w 5837538"/>
              <a:gd name="connsiteY7" fmla="*/ 1143181 h 5835725"/>
              <a:gd name="connsiteX8" fmla="*/ 0 w 5837538"/>
              <a:gd name="connsiteY8" fmla="*/ 1143181 h 5835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7538" h="5835725">
                <a:moveTo>
                  <a:pt x="0" y="0"/>
                </a:moveTo>
                <a:lnTo>
                  <a:pt x="5837538" y="0"/>
                </a:lnTo>
                <a:lnTo>
                  <a:pt x="5837538" y="5457558"/>
                </a:lnTo>
                <a:lnTo>
                  <a:pt x="3702588" y="5835725"/>
                </a:lnTo>
                <a:lnTo>
                  <a:pt x="0" y="5835725"/>
                </a:lnTo>
                <a:lnTo>
                  <a:pt x="0" y="4392464"/>
                </a:lnTo>
                <a:lnTo>
                  <a:pt x="879895" y="4392464"/>
                </a:lnTo>
                <a:lnTo>
                  <a:pt x="879895" y="1143181"/>
                </a:lnTo>
                <a:lnTo>
                  <a:pt x="0" y="1143181"/>
                </a:lnTo>
                <a:close/>
              </a:path>
            </a:pathLst>
          </a:custGeom>
        </p:spPr>
        <p:txBody>
          <a:bodyPr wrap="square">
            <a:noAutofit/>
          </a:bodyPr>
          <a:lstStyle/>
          <a:p>
            <a:endParaRPr lang="en-US"/>
          </a:p>
        </p:txBody>
      </p:sp>
      <p:sp>
        <p:nvSpPr>
          <p:cNvPr id="32" name="Title 1">
            <a:extLst>
              <a:ext uri="{FF2B5EF4-FFF2-40B4-BE49-F238E27FC236}">
                <a16:creationId xmlns:a16="http://schemas.microsoft.com/office/drawing/2014/main" id="{FF9DBDC7-32EA-42B3-AF13-BA85E0AFE52F}"/>
              </a:ext>
            </a:extLst>
          </p:cNvPr>
          <p:cNvSpPr>
            <a:spLocks noGrp="1"/>
          </p:cNvSpPr>
          <p:nvPr>
            <p:ph type="title"/>
          </p:nvPr>
        </p:nvSpPr>
        <p:spPr>
          <a:xfrm>
            <a:off x="540449" y="2677062"/>
            <a:ext cx="3767499" cy="1298394"/>
          </a:xfrm>
          <a:prstGeom prst="rect">
            <a:avLst/>
          </a:prstGeom>
        </p:spPr>
        <p:txBody>
          <a:bodyPr/>
          <a:lstStyle>
            <a:lvl1pPr>
              <a:defRPr sz="2800">
                <a:solidFill>
                  <a:schemeClr val="bg2"/>
                </a:solidFill>
                <a:latin typeface="Poppins" panose="00000500000000000000" pitchFamily="2" charset="0"/>
                <a:cs typeface="Poppins" panose="00000500000000000000" pitchFamily="2" charset="0"/>
              </a:defRPr>
            </a:lvl1pPr>
          </a:lstStyle>
          <a:p>
            <a:r>
              <a:rPr lang="en-US"/>
              <a:t>Click to edit Master title style</a:t>
            </a:r>
          </a:p>
        </p:txBody>
      </p:sp>
      <p:sp>
        <p:nvSpPr>
          <p:cNvPr id="33" name="Content Placeholder 5">
            <a:extLst>
              <a:ext uri="{FF2B5EF4-FFF2-40B4-BE49-F238E27FC236}">
                <a16:creationId xmlns:a16="http://schemas.microsoft.com/office/drawing/2014/main" id="{7F1438A4-D2E4-4DEA-AD3F-C2A7BE8E371F}"/>
              </a:ext>
            </a:extLst>
          </p:cNvPr>
          <p:cNvSpPr>
            <a:spLocks noGrp="1"/>
          </p:cNvSpPr>
          <p:nvPr>
            <p:ph sz="quarter" idx="16" hasCustomPrompt="1"/>
          </p:nvPr>
        </p:nvSpPr>
        <p:spPr>
          <a:xfrm>
            <a:off x="540449" y="1986059"/>
            <a:ext cx="3624532" cy="454025"/>
          </a:xfrm>
          <a:prstGeom prst="rect">
            <a:avLst/>
          </a:prstGeom>
        </p:spPr>
        <p:txBody>
          <a:bodyPr/>
          <a:lstStyle>
            <a:lvl1pPr marL="0" indent="0">
              <a:buNone/>
              <a:defRPr sz="1600" spc="100" baseline="0">
                <a:solidFill>
                  <a:schemeClr val="bg2"/>
                </a:solidFill>
                <a:latin typeface="IBM Plex Sans" panose="020b0503050203000203" pitchFamily="34" charset="0"/>
              </a:defRPr>
            </a:lvl1pPr>
          </a:lstStyle>
          <a:p>
            <a:r>
              <a:rPr lang="en-US"/>
              <a:t>TYPE OF PRESENTATION</a:t>
            </a:r>
          </a:p>
        </p:txBody>
      </p:sp>
      <p:sp>
        <p:nvSpPr>
          <p:cNvPr id="34" name="Content Placeholder 22">
            <a:extLst>
              <a:ext uri="{FF2B5EF4-FFF2-40B4-BE49-F238E27FC236}">
                <a16:creationId xmlns:a16="http://schemas.microsoft.com/office/drawing/2014/main" id="{5CB7F3AB-E599-4595-812F-097D7AF598EC}"/>
              </a:ext>
            </a:extLst>
          </p:cNvPr>
          <p:cNvSpPr>
            <a:spLocks noGrp="1"/>
          </p:cNvSpPr>
          <p:nvPr>
            <p:ph sz="quarter" idx="14" hasCustomPrompt="1"/>
          </p:nvPr>
        </p:nvSpPr>
        <p:spPr>
          <a:xfrm>
            <a:off x="540449" y="5187840"/>
            <a:ext cx="3624532" cy="454025"/>
          </a:xfrm>
          <a:prstGeom prst="rect">
            <a:avLst/>
          </a:prstGeom>
        </p:spPr>
        <p:txBody>
          <a:bodyPr/>
          <a:lstStyle>
            <a:lvl1pPr marL="0" indent="0">
              <a:buNone/>
              <a:defRPr sz="1800">
                <a:solidFill>
                  <a:srgbClr val="000000"/>
                </a:solidFill>
                <a:latin typeface="IBM Plex Sans" panose="020b0503050203000203" pitchFamily="34" charset="0"/>
              </a:defRPr>
            </a:lvl1pPr>
          </a:lstStyle>
          <a:p>
            <a:pPr lvl="0"/>
            <a:r>
              <a:rPr lang="en-US"/>
              <a:t>Lawyer Name Here</a:t>
            </a:r>
          </a:p>
        </p:txBody>
      </p:sp>
      <p:sp>
        <p:nvSpPr>
          <p:cNvPr id="35" name="Rectangle 34">
            <a:extLst>
              <a:ext uri="{FF2B5EF4-FFF2-40B4-BE49-F238E27FC236}">
                <a16:creationId xmlns:a16="http://schemas.microsoft.com/office/drawing/2014/main" id="{3E6DC8C1-7EB9-4F7D-A315-656C8C8A678E}"/>
              </a:ext>
            </a:extLst>
          </p:cNvPr>
          <p:cNvSpPr/>
          <p:nvPr userDrawn="1"/>
        </p:nvSpPr>
        <p:spPr>
          <a:xfrm>
            <a:off x="651156" y="5641865"/>
            <a:ext cx="64410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Calibri" panose="020f0502020204030204"/>
              <a:ea typeface="+mn-ea"/>
              <a:cs typeface="+mn-cs"/>
            </a:endParaRPr>
          </a:p>
        </p:txBody>
      </p:sp>
      <p:sp>
        <p:nvSpPr>
          <p:cNvPr id="36" name="Content Placeholder 22">
            <a:extLst>
              <a:ext uri="{FF2B5EF4-FFF2-40B4-BE49-F238E27FC236}">
                <a16:creationId xmlns:a16="http://schemas.microsoft.com/office/drawing/2014/main" id="{7F4A4F60-1FBF-4F41-8603-F35311951103}"/>
              </a:ext>
            </a:extLst>
          </p:cNvPr>
          <p:cNvSpPr>
            <a:spLocks noGrp="1"/>
          </p:cNvSpPr>
          <p:nvPr>
            <p:ph sz="quarter" idx="15" hasCustomPrompt="1"/>
          </p:nvPr>
        </p:nvSpPr>
        <p:spPr>
          <a:xfrm>
            <a:off x="540449" y="5789125"/>
            <a:ext cx="3624532" cy="454025"/>
          </a:xfrm>
          <a:prstGeom prst="rect">
            <a:avLst/>
          </a:prstGeom>
        </p:spPr>
        <p:txBody>
          <a:bodyPr/>
          <a:lstStyle>
            <a:lvl1pPr marL="0" indent="0">
              <a:buNone/>
              <a:defRPr sz="1600">
                <a:solidFill>
                  <a:schemeClr val="tx2"/>
                </a:solidFill>
                <a:latin typeface="IBM Plex Sans" panose="020b0503050203000203" pitchFamily="34" charset="0"/>
              </a:defRPr>
            </a:lvl1pPr>
          </a:lstStyle>
          <a:p>
            <a:pPr lvl="0"/>
            <a:r>
              <a:rPr lang="en-US"/>
              <a:t>Date</a:t>
            </a:r>
          </a:p>
        </p:txBody>
      </p:sp>
    </p:spTree>
    <p:extLst>
      <p:ext uri="{BB962C8B-B14F-4D97-AF65-F5344CB8AC3E}">
        <p14:creationId xmlns:p14="http://schemas.microsoft.com/office/powerpoint/2010/main" val="3331508034"/>
      </p:ext>
    </p:extLst>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2_Title Slide">
    <p:spTree>
      <p:nvGrpSpPr>
        <p:cNvPr id="1" name=""/>
        <p:cNvGrpSpPr/>
        <p:nvPr/>
      </p:nvGrpSpPr>
      <p:grpSpPr>
        <a:xfrm>
          <a:off x="0" y="0"/>
          <a:ext cx="0" cy="0"/>
        </a:xfrm>
      </p:grpSpPr>
      <p:sp>
        <p:nvSpPr>
          <p:cNvPr id="15" name="Rectangle 14">
            <a:extLst>
              <a:ext uri="{FF2B5EF4-FFF2-40B4-BE49-F238E27FC236}">
                <a16:creationId xmlns:a16="http://schemas.microsoft.com/office/drawing/2014/main" id="{1E058FAB-D0B1-4164-AE99-CBAFB6B59AA8}"/>
              </a:ext>
            </a:extLst>
          </p:cNvPr>
          <p:cNvSpPr/>
          <p:nvPr/>
        </p:nvSpPr>
        <p:spPr>
          <a:xfrm>
            <a:off x="0" y="1765110"/>
            <a:ext cx="5119778" cy="3042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350" b="0" i="0" u="none" strike="noStrike" kern="1200" cap="none" spc="0" normalizeH="0" baseline="0" noProof="0">
              <a:ln>
                <a:noFill/>
              </a:ln>
              <a:solidFill>
                <a:srgbClr val="631248"/>
              </a:solidFill>
              <a:effectLst/>
              <a:uLnTx/>
              <a:uFillTx/>
              <a:latin typeface="IBM Plex Sans"/>
              <a:ea typeface="+mn-ea"/>
              <a:cs typeface="+mn-cs"/>
            </a:endParaRPr>
          </a:p>
        </p:txBody>
      </p:sp>
      <p:sp>
        <p:nvSpPr>
          <p:cNvPr id="23" name="Content Placeholder 22">
            <a:extLst>
              <a:ext uri="{FF2B5EF4-FFF2-40B4-BE49-F238E27FC236}">
                <a16:creationId xmlns:a16="http://schemas.microsoft.com/office/drawing/2014/main" id="{BDD8D0F4-3CFC-4204-975E-9FBF80FE9593}"/>
              </a:ext>
            </a:extLst>
          </p:cNvPr>
          <p:cNvSpPr>
            <a:spLocks noGrp="1"/>
          </p:cNvSpPr>
          <p:nvPr>
            <p:ph sz="quarter" idx="14" hasCustomPrompt="1"/>
          </p:nvPr>
        </p:nvSpPr>
        <p:spPr>
          <a:xfrm>
            <a:off x="628650" y="5245797"/>
            <a:ext cx="2718399" cy="454025"/>
          </a:xfrm>
          <a:prstGeom prst="rect">
            <a:avLst/>
          </a:prstGeom>
        </p:spPr>
        <p:txBody>
          <a:bodyPr/>
          <a:lstStyle>
            <a:lvl1pPr marL="0" indent="0">
              <a:buNone/>
              <a:defRPr sz="1500">
                <a:solidFill>
                  <a:srgbClr val="000000"/>
                </a:solidFill>
              </a:defRPr>
            </a:lvl1pPr>
          </a:lstStyle>
          <a:p>
            <a:pPr lvl="0"/>
            <a:r>
              <a:rPr lang="en-US"/>
              <a:t>Lawyer Name Here</a:t>
            </a:r>
          </a:p>
        </p:txBody>
      </p:sp>
      <p:sp>
        <p:nvSpPr>
          <p:cNvPr id="25" name="Rectangle 24">
            <a:extLst>
              <a:ext uri="{FF2B5EF4-FFF2-40B4-BE49-F238E27FC236}">
                <a16:creationId xmlns:a16="http://schemas.microsoft.com/office/drawing/2014/main" id="{BD19CC10-68EC-408B-A1A0-1E1C64B54104}"/>
              </a:ext>
            </a:extLst>
          </p:cNvPr>
          <p:cNvSpPr/>
          <p:nvPr/>
        </p:nvSpPr>
        <p:spPr>
          <a:xfrm>
            <a:off x="711680" y="5699822"/>
            <a:ext cx="483079"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350" b="0" i="0" u="none" strike="noStrike" kern="1200" cap="none" spc="0" normalizeH="0" baseline="0" noProof="0">
              <a:ln>
                <a:noFill/>
              </a:ln>
              <a:solidFill>
                <a:srgbClr val="631248"/>
              </a:solidFill>
              <a:effectLst/>
              <a:uLnTx/>
              <a:uFillTx/>
              <a:latin typeface="IBM Plex Sans"/>
              <a:ea typeface="+mn-ea"/>
              <a:cs typeface="+mn-cs"/>
            </a:endParaRPr>
          </a:p>
        </p:txBody>
      </p:sp>
      <p:sp>
        <p:nvSpPr>
          <p:cNvPr id="26" name="Content Placeholder 22">
            <a:extLst>
              <a:ext uri="{FF2B5EF4-FFF2-40B4-BE49-F238E27FC236}">
                <a16:creationId xmlns:a16="http://schemas.microsoft.com/office/drawing/2014/main" id="{7ED1756F-EE77-4AEC-89C4-0B41EEBBB65C}"/>
              </a:ext>
            </a:extLst>
          </p:cNvPr>
          <p:cNvSpPr>
            <a:spLocks noGrp="1"/>
          </p:cNvSpPr>
          <p:nvPr>
            <p:ph sz="quarter" idx="15" hasCustomPrompt="1"/>
          </p:nvPr>
        </p:nvSpPr>
        <p:spPr>
          <a:xfrm>
            <a:off x="628650" y="5847082"/>
            <a:ext cx="2718399" cy="454025"/>
          </a:xfrm>
          <a:prstGeom prst="rect">
            <a:avLst/>
          </a:prstGeom>
        </p:spPr>
        <p:txBody>
          <a:bodyPr/>
          <a:lstStyle>
            <a:lvl1pPr marL="0" indent="0">
              <a:buNone/>
              <a:defRPr sz="1350">
                <a:solidFill>
                  <a:schemeClr val="tx2"/>
                </a:solidFill>
              </a:defRPr>
            </a:lvl1pPr>
          </a:lstStyle>
          <a:p>
            <a:pPr lvl="0"/>
            <a:r>
              <a:rPr lang="en-US"/>
              <a:t>Date</a:t>
            </a:r>
          </a:p>
        </p:txBody>
      </p:sp>
      <p:sp>
        <p:nvSpPr>
          <p:cNvPr id="9" name="Picture Placeholder 20">
            <a:extLst>
              <a:ext uri="{FF2B5EF4-FFF2-40B4-BE49-F238E27FC236}">
                <a16:creationId xmlns:a16="http://schemas.microsoft.com/office/drawing/2014/main" id="{2ADAFCE3-A4E4-4A02-AE96-1B5655D77BCA}"/>
              </a:ext>
            </a:extLst>
          </p:cNvPr>
          <p:cNvSpPr>
            <a:spLocks noGrp="1"/>
          </p:cNvSpPr>
          <p:nvPr>
            <p:ph type="pic" sz="quarter" idx="13"/>
          </p:nvPr>
        </p:nvSpPr>
        <p:spPr>
          <a:xfrm>
            <a:off x="4459856" y="685800"/>
            <a:ext cx="4378154" cy="5486400"/>
          </a:xfrm>
          <a:custGeom>
            <a:gdLst>
              <a:gd name="connsiteX0" fmla="*/ 0 w 5837538"/>
              <a:gd name="connsiteY0" fmla="*/ 0 h 5835725"/>
              <a:gd name="connsiteX1" fmla="*/ 5837538 w 5837538"/>
              <a:gd name="connsiteY1" fmla="*/ 0 h 5835725"/>
              <a:gd name="connsiteX2" fmla="*/ 5837538 w 5837538"/>
              <a:gd name="connsiteY2" fmla="*/ 5457558 h 5835725"/>
              <a:gd name="connsiteX3" fmla="*/ 3702588 w 5837538"/>
              <a:gd name="connsiteY3" fmla="*/ 5835725 h 5835725"/>
              <a:gd name="connsiteX4" fmla="*/ 0 w 5837538"/>
              <a:gd name="connsiteY4" fmla="*/ 5835725 h 5835725"/>
              <a:gd name="connsiteX5" fmla="*/ 0 w 5837538"/>
              <a:gd name="connsiteY5" fmla="*/ 4392464 h 5835725"/>
              <a:gd name="connsiteX6" fmla="*/ 879895 w 5837538"/>
              <a:gd name="connsiteY6" fmla="*/ 4392464 h 5835725"/>
              <a:gd name="connsiteX7" fmla="*/ 879895 w 5837538"/>
              <a:gd name="connsiteY7" fmla="*/ 1143181 h 5835725"/>
              <a:gd name="connsiteX8" fmla="*/ 0 w 5837538"/>
              <a:gd name="connsiteY8" fmla="*/ 1143181 h 5835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7538" h="5835725">
                <a:moveTo>
                  <a:pt x="0" y="0"/>
                </a:moveTo>
                <a:lnTo>
                  <a:pt x="5837538" y="0"/>
                </a:lnTo>
                <a:lnTo>
                  <a:pt x="5837538" y="5457558"/>
                </a:lnTo>
                <a:lnTo>
                  <a:pt x="3702588" y="5835725"/>
                </a:lnTo>
                <a:lnTo>
                  <a:pt x="0" y="5835725"/>
                </a:lnTo>
                <a:lnTo>
                  <a:pt x="0" y="4392464"/>
                </a:lnTo>
                <a:lnTo>
                  <a:pt x="879895" y="4392464"/>
                </a:lnTo>
                <a:lnTo>
                  <a:pt x="879895" y="1143181"/>
                </a:lnTo>
                <a:lnTo>
                  <a:pt x="0" y="1143181"/>
                </a:lnTo>
                <a:close/>
              </a:path>
            </a:pathLst>
          </a:custGeom>
          <a:solidFill>
            <a:schemeClr val="bg1">
              <a:lumMod val="95000"/>
            </a:schemeClr>
          </a:solidFill>
        </p:spPr>
        <p:txBody>
          <a:bodyPr wrap="square">
            <a:noAutofit/>
          </a:bodyPr>
          <a:lstStyle/>
          <a:p>
            <a:r>
              <a:rPr lang="en-US"/>
              <a:t>Click icon to add picture</a:t>
            </a:r>
          </a:p>
        </p:txBody>
      </p:sp>
      <p:sp>
        <p:nvSpPr>
          <p:cNvPr id="11" name="Title Placeholder 1">
            <a:extLst>
              <a:ext uri="{FF2B5EF4-FFF2-40B4-BE49-F238E27FC236}">
                <a16:creationId xmlns:a16="http://schemas.microsoft.com/office/drawing/2014/main" id="{7F90BABD-396E-46FF-A532-ACBFDA51252A}"/>
              </a:ext>
            </a:extLst>
          </p:cNvPr>
          <p:cNvSpPr>
            <a:spLocks noGrp="1"/>
          </p:cNvSpPr>
          <p:nvPr>
            <p:ph type="title"/>
          </p:nvPr>
        </p:nvSpPr>
        <p:spPr>
          <a:xfrm>
            <a:off x="511691" y="2760986"/>
            <a:ext cx="4166634" cy="1428233"/>
          </a:xfrm>
          <a:prstGeom prst="rect">
            <a:avLst/>
          </a:prstGeom>
        </p:spPr>
        <p:txBody>
          <a:bodyPr vert="horz" lIns="91440" tIns="45720" rIns="91440" bIns="45720" rtlCol="0" anchor="ctr">
            <a:normAutofit/>
          </a:bodyPr>
          <a:lstStyle/>
          <a:p>
            <a:r>
              <a:rPr lang="en-US"/>
              <a:t>Click to edit Master title style</a:t>
            </a:r>
          </a:p>
        </p:txBody>
      </p:sp>
      <p:sp>
        <p:nvSpPr>
          <p:cNvPr id="12" name="Content Placeholder 22">
            <a:extLst>
              <a:ext uri="{FF2B5EF4-FFF2-40B4-BE49-F238E27FC236}">
                <a16:creationId xmlns:a16="http://schemas.microsoft.com/office/drawing/2014/main" id="{72C9C4F2-4DA1-40D2-93F1-1C6F240D9E08}"/>
              </a:ext>
            </a:extLst>
          </p:cNvPr>
          <p:cNvSpPr>
            <a:spLocks noGrp="1"/>
          </p:cNvSpPr>
          <p:nvPr>
            <p:ph sz="quarter" idx="16" hasCustomPrompt="1"/>
          </p:nvPr>
        </p:nvSpPr>
        <p:spPr>
          <a:xfrm>
            <a:off x="511691" y="2134902"/>
            <a:ext cx="4166634" cy="454025"/>
          </a:xfrm>
          <a:prstGeom prst="rect">
            <a:avLst/>
          </a:prstGeom>
        </p:spPr>
        <p:txBody>
          <a:bodyPr/>
          <a:lstStyle>
            <a:lvl1pPr marL="0" indent="0">
              <a:buNone/>
              <a:defRPr sz="1200" cap="all" spc="113" baseline="0">
                <a:solidFill>
                  <a:schemeClr val="bg2"/>
                </a:solidFill>
              </a:defRPr>
            </a:lvl1pPr>
          </a:lstStyle>
          <a:p>
            <a:pPr lvl="0"/>
            <a:r>
              <a:rPr lang="en-US"/>
              <a:t>PRACTICE GROUP</a:t>
            </a:r>
          </a:p>
        </p:txBody>
      </p:sp>
    </p:spTree>
    <p:extLst>
      <p:ext uri="{BB962C8B-B14F-4D97-AF65-F5344CB8AC3E}">
        <p14:creationId xmlns:p14="http://schemas.microsoft.com/office/powerpoint/2010/main" val="3279629773"/>
      </p:ext>
    </p:extLst>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itle and content">
    <p:spTree>
      <p:nvGrpSpPr>
        <p:cNvPr id="1" name=""/>
        <p:cNvGrpSpPr/>
        <p:nvPr/>
      </p:nvGrpSpPr>
      <p:grpSpPr>
        <a:xfrm>
          <a:off x="0" y="0"/>
          <a:ext cx="0" cy="0"/>
        </a:xfrm>
      </p:grpSpPr>
      <p:grpSp>
        <p:nvGrpSpPr>
          <p:cNvPr id="4" name="Group 4"/>
          <p:cNvGrpSpPr/>
          <p:nvPr/>
        </p:nvGrpSpPr>
        <p:grpSpPr>
          <a:xfrm>
            <a:off x="0" y="0"/>
            <a:ext cx="9144000" cy="6858000"/>
            <a:chOff x="-1" y="0"/>
            <a:chExt cx="9144001"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9" name="Straight Connector 8"/>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hasCustomPrompt="1"/>
          </p:nvPr>
        </p:nvSpPr>
        <p:spPr/>
        <p:txBody>
          <a:bodyPr/>
          <a:lstStyle/>
          <a:p>
            <a:r>
              <a:rPr lang="en-US"/>
              <a:t>Click to edit master title style</a:t>
            </a:r>
          </a:p>
        </p:txBody>
      </p:sp>
      <p:sp>
        <p:nvSpPr>
          <p:cNvPr id="8" name="Content Placeholder 7"/>
          <p:cNvSpPr>
            <a:spLocks noGrp="1"/>
          </p:cNvSpPr>
          <p:nvPr>
            <p:ph sz="quarter" idx="11"/>
          </p:nvPr>
        </p:nvSpPr>
        <p:spPr>
          <a:xfrm>
            <a:off x="0" y="1097280"/>
            <a:ext cx="9144000" cy="4892040"/>
          </a:xfrm>
        </p:spPr>
        <p:txBody>
          <a:bodyPr/>
          <a:lstStyle>
            <a:lvl1pPr>
              <a:buClr>
                <a:srgbClr val="6B0B19"/>
              </a:buClr>
              <a:defRPr/>
            </a:lvl1pPr>
            <a:lvl2pPr>
              <a:buClr>
                <a:srgbClr val="6B7075"/>
              </a:buClr>
              <a:buSzPct val="90000"/>
              <a:defRPr/>
            </a:lvl2pPr>
            <a:lvl3pPr>
              <a:buClr>
                <a:srgbClr val="6B7075"/>
              </a:buClr>
              <a:buSzPct val="90000"/>
              <a:defRPr/>
            </a:lvl3pPr>
            <a:lvl4pPr>
              <a:buClr>
                <a:srgbClr val="6B7075"/>
              </a:buClr>
              <a:buSzPct val="90000"/>
              <a:defRPr/>
            </a:lvl4pPr>
            <a:lvl5pPr>
              <a:buClr>
                <a:srgbClr val="6B7075"/>
              </a:buClr>
              <a:buSzPct val="9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2"/>
          <p:cNvSpPr>
            <a:spLocks noGrp="1"/>
          </p:cNvSpPr>
          <p:nvPr>
            <p:ph type="sldNum" sz="quarter" idx="12"/>
          </p:nvPr>
        </p:nvSpPr>
        <p:spPr/>
        <p:txBody>
          <a:bodyPr/>
          <a:lstStyle>
            <a:lvl1pPr>
              <a:defRPr smtClean="0">
                <a:solidFill>
                  <a:srgbClr val="FFFFFF"/>
                </a:solidFill>
              </a:defRPr>
            </a:lvl1pPr>
          </a:lstStyle>
          <a:p>
            <a:pPr>
              <a:defRPr/>
            </a:pPr>
            <a:fld id="{5D1B1522-AB87-4D21-AD0C-03EC7110E9A5}" type="slidenum">
              <a:rPr lang="en-US"/>
              <a:pPr>
                <a:defRPr/>
              </a:pPr>
              <a:t>‹#›</a:t>
            </a:fld>
            <a:endParaRPr lang="en-US"/>
          </a:p>
        </p:txBody>
      </p:sp>
    </p:spTree>
    <p:extLst>
      <p:ext uri="{BB962C8B-B14F-4D97-AF65-F5344CB8AC3E}">
        <p14:creationId xmlns:p14="http://schemas.microsoft.com/office/powerpoint/2010/main" val="2115218168"/>
      </p:ext>
    </p:extLst>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Comparison table">
    <p:bg>
      <p:bgPr>
        <a:solidFill>
          <a:schemeClr val="bg1"/>
        </a:solidFill>
        <a:effectLst/>
      </p:bgPr>
    </p:bg>
    <p:spTree>
      <p:nvGrpSpPr>
        <p:cNvPr id="1" name=""/>
        <p:cNvGrpSpPr/>
        <p:nvPr/>
      </p:nvGrpSpPr>
      <p:grpSpPr>
        <a:xfrm>
          <a:off x="0" y="0"/>
          <a:ext cx="0" cy="0"/>
        </a:xfrm>
      </p:grpSpPr>
      <p:grpSp>
        <p:nvGrpSpPr>
          <p:cNvPr id="6" name="Group 4"/>
          <p:cNvGrpSpPr/>
          <p:nvPr/>
        </p:nvGrpSpPr>
        <p:grpSpPr>
          <a:xfrm>
            <a:off x="0" y="0"/>
            <a:ext cx="9144000" cy="6858000"/>
            <a:chOff x="-1" y="0"/>
            <a:chExt cx="9144001" cy="6858000"/>
          </a:xfrm>
        </p:grpSpPr>
        <p:pic>
          <p:nvPicPr>
            <p:cNvPr id="8"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cxnSp>
        <p:nvCxnSpPr>
          <p:cNvPr id="10" name="Straight Connector 9"/>
          <p:cNvCxnSpPr/>
          <p:nvPr/>
        </p:nvCxnSpPr>
        <p:spPr>
          <a:xfrm>
            <a:off x="0" y="914400"/>
            <a:ext cx="8686800" cy="0"/>
          </a:xfrm>
          <a:prstGeom prst="line">
            <a:avLst/>
          </a:prstGeom>
          <a:ln w="12700">
            <a:solidFill>
              <a:srgbClr val="7D7D7D"/>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p>
            <a:r>
              <a:rPr lang="en-US"/>
              <a:t>Click to edit master title style</a:t>
            </a:r>
          </a:p>
        </p:txBody>
      </p:sp>
      <p:sp>
        <p:nvSpPr>
          <p:cNvPr id="5" name="Text Placeholder 4"/>
          <p:cNvSpPr>
            <a:spLocks noGrp="1"/>
          </p:cNvSpPr>
          <p:nvPr>
            <p:ph type="body" sz="quarter" idx="11"/>
          </p:nvPr>
        </p:nvSpPr>
        <p:spPr>
          <a:xfrm>
            <a:off x="4663440" y="1143000"/>
            <a:ext cx="4023360" cy="4800600"/>
          </a:xfrm>
          <a:solidFill>
            <a:srgbClr val="DFDFDF"/>
          </a:solidFill>
        </p:spPr>
        <p:txBody>
          <a:bodyPr lIns="274320" tIns="274320" rIns="274320" bIns="274320"/>
          <a:lstStyle>
            <a:lvl1pPr marL="0" indent="0">
              <a:spcBef>
                <a:spcPct val="0"/>
              </a:spcBef>
              <a:spcAft>
                <a:spcPts val="900"/>
              </a:spcAft>
              <a:buFont typeface="Arial" panose="020b0604020202020204" pitchFamily="34" charset="0"/>
              <a:buNone/>
              <a:defRPr lang="en-US" sz="1400" b="1" baseline="0" smtClean="0">
                <a:solidFill>
                  <a:srgbClr val="6B0B19"/>
                </a:solidFill>
              </a:defRPr>
            </a:lvl1pPr>
            <a:lvl2pPr marL="171450" indent="-171450">
              <a:spcBef>
                <a:spcPct val="0"/>
              </a:spcBef>
              <a:spcAft>
                <a:spcPts val="900"/>
              </a:spcAft>
              <a:buFont typeface="Wingdings" panose="05000000000000000000" pitchFamily="2" charset="2"/>
              <a:buChar char="§"/>
              <a:defRPr lang="en-US" sz="1400" baseline="0" smtClean="0"/>
            </a:lvl2pPr>
            <a:lvl3pPr marL="171450" indent="-171450">
              <a:spcBef>
                <a:spcPct val="0"/>
              </a:spcBef>
              <a:spcAft>
                <a:spcPts val="900"/>
              </a:spcAft>
              <a:buFont typeface="Wingdings" panose="05000000000000000000" pitchFamily="2" charset="2"/>
              <a:buChar char="§"/>
              <a:defRPr lang="en-US" sz="1400" baseline="0" smtClean="0"/>
            </a:lvl3pPr>
            <a:lvl4pPr marL="171450" indent="-171450">
              <a:spcBef>
                <a:spcPct val="0"/>
              </a:spcBef>
              <a:spcAft>
                <a:spcPts val="900"/>
              </a:spcAft>
              <a:buFont typeface="Wingdings" panose="05000000000000000000" pitchFamily="2" charset="2"/>
              <a:buChar char="§"/>
              <a:defRPr lang="en-US" sz="1400" baseline="0" smtClean="0"/>
            </a:lvl4pPr>
            <a:lvl5pPr marL="171450" indent="-171450">
              <a:spcBef>
                <a:spcPct val="0"/>
              </a:spcBef>
              <a:spcAft>
                <a:spcPts val="900"/>
              </a:spcAft>
              <a:buFont typeface="Wingdings" panose="05000000000000000000" pitchFamily="2" charset="2"/>
              <a:buChar char="§"/>
              <a:defRPr lang="en-US" sz="14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p:cNvSpPr>
            <a:spLocks noGrp="1"/>
          </p:cNvSpPr>
          <p:nvPr>
            <p:ph type="body" sz="quarter" idx="12"/>
          </p:nvPr>
        </p:nvSpPr>
        <p:spPr>
          <a:xfrm>
            <a:off x="457200" y="1143000"/>
            <a:ext cx="4023360" cy="4800600"/>
          </a:xfrm>
          <a:solidFill>
            <a:srgbClr val="DFDFDF"/>
          </a:solidFill>
        </p:spPr>
        <p:txBody>
          <a:bodyPr lIns="274320" tIns="274320" rIns="274320" bIns="274320"/>
          <a:lstStyle>
            <a:lvl1pPr marL="0" indent="0">
              <a:spcBef>
                <a:spcPct val="0"/>
              </a:spcBef>
              <a:spcAft>
                <a:spcPts val="900"/>
              </a:spcAft>
              <a:buFontTx/>
              <a:buNone/>
              <a:defRPr lang="en-US" sz="1400" b="1" baseline="0" smtClean="0">
                <a:solidFill>
                  <a:srgbClr val="6B0B19"/>
                </a:solidFill>
              </a:defRPr>
            </a:lvl1pPr>
            <a:lvl2pPr marL="171450" indent="-171450">
              <a:spcBef>
                <a:spcPct val="0"/>
              </a:spcBef>
              <a:spcAft>
                <a:spcPts val="900"/>
              </a:spcAft>
              <a:buFont typeface="Wingdings" panose="05000000000000000000" pitchFamily="2" charset="2"/>
              <a:buChar char="§"/>
              <a:defRPr lang="en-US" sz="1400" baseline="0" smtClean="0"/>
            </a:lvl2pPr>
            <a:lvl3pPr marL="171450" indent="-171450">
              <a:spcBef>
                <a:spcPct val="0"/>
              </a:spcBef>
              <a:spcAft>
                <a:spcPts val="900"/>
              </a:spcAft>
              <a:buFont typeface="Wingdings" panose="05000000000000000000" pitchFamily="2" charset="2"/>
              <a:buChar char="§"/>
              <a:defRPr lang="en-US" sz="1400" baseline="0" smtClean="0"/>
            </a:lvl3pPr>
            <a:lvl4pPr marL="171450" indent="-171450">
              <a:spcBef>
                <a:spcPct val="0"/>
              </a:spcBef>
              <a:spcAft>
                <a:spcPts val="900"/>
              </a:spcAft>
              <a:buFont typeface="Wingdings" panose="05000000000000000000" pitchFamily="2" charset="2"/>
              <a:buChar char="§"/>
              <a:defRPr lang="en-US" sz="1400" baseline="0" smtClean="0"/>
            </a:lvl4pPr>
            <a:lvl5pPr marL="171450" indent="-171450">
              <a:spcBef>
                <a:spcPct val="0"/>
              </a:spcBef>
              <a:spcAft>
                <a:spcPts val="900"/>
              </a:spcAft>
              <a:buFont typeface="Wingdings" panose="05000000000000000000" pitchFamily="2" charset="2"/>
              <a:buChar char="§"/>
              <a:defRPr lang="en-US" sz="14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2"/>
          <p:cNvSpPr>
            <a:spLocks noGrp="1"/>
          </p:cNvSpPr>
          <p:nvPr>
            <p:ph type="sldNum" sz="quarter" idx="13"/>
          </p:nvPr>
        </p:nvSpPr>
        <p:spPr/>
        <p:txBody>
          <a:bodyPr/>
          <a:lstStyle>
            <a:lvl1pPr>
              <a:defRPr smtClean="0">
                <a:solidFill>
                  <a:srgbClr val="232323"/>
                </a:solidFill>
              </a:defRPr>
            </a:lvl1pPr>
          </a:lstStyle>
          <a:p>
            <a:pPr>
              <a:defRPr/>
            </a:pPr>
            <a:fld id="{90E57B37-D1FF-49ED-9FE3-3F17C63AF2D5}" type="slidenum">
              <a:rPr lang="en-US"/>
              <a:pPr>
                <a:defRPr/>
              </a:pPr>
              <a:t>‹#›</a:t>
            </a:fld>
            <a:endParaRPr lang="en-US"/>
          </a:p>
        </p:txBody>
      </p:sp>
    </p:spTree>
    <p:extLst>
      <p:ext uri="{BB962C8B-B14F-4D97-AF65-F5344CB8AC3E}">
        <p14:creationId xmlns:p14="http://schemas.microsoft.com/office/powerpoint/2010/main" val="4144713188"/>
      </p:ext>
    </p:extLst>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Title Slide - White">
    <p:spTree>
      <p:nvGrpSpPr>
        <p:cNvPr id="1" name=""/>
        <p:cNvGrpSpPr/>
        <p:nvPr/>
      </p:nvGrpSpPr>
      <p:grpSpPr>
        <a:xfrm>
          <a:off x="0" y="0"/>
          <a:ext cx="0" cy="0"/>
        </a:xfrm>
      </p:grpSpPr>
      <p:grpSp>
        <p:nvGrpSpPr>
          <p:cNvPr id="4" name="Group 4"/>
          <p:cNvGrpSpPr/>
          <p:nvPr/>
        </p:nvGrpSpPr>
        <p:grpSpPr>
          <a:xfrm>
            <a:off x="0" y="0"/>
            <a:ext cx="9144000" cy="6858000"/>
            <a:chExt cx="9144000" cy="6858000"/>
          </a:xfrm>
        </p:grpSpPr>
        <p:pic>
          <p:nvPicPr>
            <p:cNvPr id="5"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p:cNvSpPr txBox="1">
              <a:spLocks noChangeArrowheads="1"/>
            </p:cNvSpPr>
            <p:nvPr/>
          </p:nvSpPr>
          <p:spPr bwMode="auto">
            <a:xfrm>
              <a:off x="0" y="6400800"/>
              <a:ext cx="2286000" cy="457200"/>
            </a:xfrm>
            <a:prstGeom prst="rect">
              <a:avLst/>
            </a:prstGeom>
            <a:noFill/>
            <a:ln w="9525">
              <a:noFill/>
              <a:miter lim="800000"/>
            </a:ln>
            <a:effectLst/>
          </p:spPr>
          <p:txBody>
            <a:bodyPr wrap="none" lIns="457200" tIns="0" rIns="0" bIns="27432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7D7D7D"/>
                  </a:solidFill>
                  <a:ea typeface="ＭＳ Ｐゴシック" pitchFamily="1" charset="-128"/>
                  <a:cs typeface="+mn-cs"/>
                </a:rPr>
                <a:t>© 2021 Haynes and Boone, LLP</a:t>
              </a:r>
            </a:p>
          </p:txBody>
        </p:sp>
      </p:grpSp>
      <p:sp>
        <p:nvSpPr>
          <p:cNvPr id="10" name="Rectangle 6"/>
          <p:cNvSpPr>
            <a:spLocks noGrp="1" noChangeArrowheads="1"/>
          </p:cNvSpPr>
          <p:nvPr>
            <p:ph type="ctrTitle" hasCustomPrompt="1"/>
          </p:nvPr>
        </p:nvSpPr>
        <p:spPr>
          <a:xfrm>
            <a:off x="0" y="762000"/>
            <a:ext cx="5943600" cy="2362200"/>
          </a:xfrm>
          <a:prstGeom prst="rect">
            <a:avLst/>
          </a:prstGeom>
        </p:spPr>
        <p:txBody>
          <a:bodyPr rIns="0"/>
          <a:lstStyle>
            <a:lvl1pPr algn="l">
              <a:lnSpc>
                <a:spcPts val="3600"/>
              </a:lnSpc>
              <a:defRPr sz="3300" b="1" cap="none" baseline="0">
                <a:solidFill>
                  <a:srgbClr val="6B0B19"/>
                </a:solidFill>
                <a:latin typeface="Arial" panose="020b0604020202020204" pitchFamily="34" charset="0"/>
                <a:cs typeface="Arial" panose="020b0604020202020204" pitchFamily="34" charset="0"/>
              </a:defRPr>
            </a:lvl1pPr>
          </a:lstStyle>
          <a:p>
            <a:pPr lvl="0"/>
            <a:r>
              <a:rPr lang="en-US" noProof="0"/>
              <a:t>Click to edit master title style</a:t>
            </a:r>
          </a:p>
        </p:txBody>
      </p:sp>
      <p:sp>
        <p:nvSpPr>
          <p:cNvPr id="11" name="Rectangle 7"/>
          <p:cNvSpPr>
            <a:spLocks noGrp="1" noChangeArrowheads="1"/>
          </p:cNvSpPr>
          <p:nvPr>
            <p:ph type="subTitle" idx="1"/>
          </p:nvPr>
        </p:nvSpPr>
        <p:spPr>
          <a:xfrm>
            <a:off x="0" y="3200400"/>
            <a:ext cx="5486400" cy="914400"/>
          </a:xfrm>
          <a:prstGeom prst="rect">
            <a:avLst/>
          </a:prstGeom>
        </p:spPr>
        <p:txBody>
          <a:bodyPr rIns="0">
            <a:noAutofit/>
          </a:bodyPr>
          <a:lstStyle>
            <a:lvl1pPr marL="0" indent="0" algn="l">
              <a:spcBef>
                <a:spcPct val="0"/>
              </a:spcBef>
              <a:buFontTx/>
              <a:buNone/>
              <a:defRPr sz="1800">
                <a:solidFill>
                  <a:srgbClr val="232323"/>
                </a:solidFill>
                <a:latin typeface="Arial" panose="020b0604020202020204" pitchFamily="34" charset="0"/>
                <a:cs typeface="Arial" panose="020b0604020202020204" pitchFamily="34" charset="0"/>
              </a:defRPr>
            </a:lvl1pPr>
          </a:lstStyle>
          <a:p>
            <a:pPr lvl="0"/>
            <a:r>
              <a:rPr lang="en-US" noProof="0"/>
              <a:t>Click to edit Master subtitle style</a:t>
            </a:r>
            <a:endParaRPr lang="en-US" noProof="0"/>
          </a:p>
        </p:txBody>
      </p:sp>
      <p:sp>
        <p:nvSpPr>
          <p:cNvPr id="7" name="Date Placeholder 2"/>
          <p:cNvSpPr>
            <a:spLocks noGrp="1" noChangeAspect="1"/>
          </p:cNvSpPr>
          <p:nvPr>
            <p:ph type="dt" sz="half" idx="10"/>
          </p:nvPr>
        </p:nvSpPr>
        <p:spPr>
          <a:xfrm>
            <a:off x="0" y="4130675"/>
            <a:ext cx="2133600" cy="365125"/>
          </a:xfrm>
          <a:prstGeom prst="rect">
            <a:avLst/>
          </a:prstGeom>
        </p:spPr>
        <p:txBody>
          <a:bodyPr wrap="none" lIns="457200"/>
          <a:lstStyle>
            <a:lvl1pPr fontAlgn="auto">
              <a:spcBef>
                <a:spcPct val="0"/>
              </a:spcBef>
              <a:spcAft>
                <a:spcPct val="0"/>
              </a:spcAft>
              <a:defRPr sz="1400" smtClean="0">
                <a:solidFill>
                  <a:srgbClr val="232323"/>
                </a:solidFill>
                <a:latin typeface="Arial" panose="020b0604020202020204" pitchFamily="34" charset="0"/>
                <a:cs typeface="Arial" panose="020b0604020202020204" pitchFamily="34" charset="0"/>
              </a:defRPr>
            </a:lvl1pPr>
          </a:lstStyle>
          <a:p>
            <a:pPr>
              <a:defRPr/>
            </a:pPr>
            <a:endParaRPr lang="en-US"/>
          </a:p>
        </p:txBody>
      </p:sp>
    </p:spTree>
    <p:extLst>
      <p:ext uri="{BB962C8B-B14F-4D97-AF65-F5344CB8AC3E}">
        <p14:creationId xmlns:p14="http://schemas.microsoft.com/office/powerpoint/2010/main" val="3582418194"/>
      </p:ext>
    </p:extLst>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Closing - Red">
    <p:bg>
      <p:bgPr>
        <a:solidFill>
          <a:srgbClr val="6B0B19"/>
        </a:solidFill>
        <a:effectLst/>
      </p:bgPr>
    </p:bg>
    <p:spTree>
      <p:nvGrpSpPr>
        <p:cNvPr id="1" name=""/>
        <p:cNvGrpSpPr/>
        <p:nvPr/>
      </p:nvGrpSpPr>
      <p:grpSpPr>
        <a:xfrm>
          <a:off x="0" y="0"/>
          <a:ext cx="0" cy="0"/>
        </a:xfrm>
      </p:grpSpPr>
      <p:grpSp>
        <p:nvGrpSpPr>
          <p:cNvPr id="2" name="Group 7"/>
          <p:cNvGrpSpPr/>
          <p:nvPr/>
        </p:nvGrpSpPr>
        <p:grpSpPr>
          <a:xfrm>
            <a:off x="0" y="0"/>
            <a:ext cx="9144000" cy="6858000"/>
            <a:chOff x="-1" y="0"/>
            <a:chExt cx="9144001" cy="6858000"/>
          </a:xfrm>
        </p:grpSpPr>
        <p:pic>
          <p:nvPicPr>
            <p:cNvPr id="3" name="Picture 8"/>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baseline="0">
                  <a:solidFill>
                    <a:srgbClr val="FFFFFF"/>
                  </a:solidFill>
                  <a:ea typeface="ＭＳ Ｐゴシック" pitchFamily="1" charset="-128"/>
                  <a:cs typeface="+mn-cs"/>
                </a:rPr>
                <a:t>© 2021 Haynes and Boone, LLP</a:t>
              </a:r>
            </a:p>
          </p:txBody>
        </p:sp>
      </p:grpSp>
    </p:spTree>
    <p:extLst>
      <p:ext uri="{BB962C8B-B14F-4D97-AF65-F5344CB8AC3E}">
        <p14:creationId xmlns:p14="http://schemas.microsoft.com/office/powerpoint/2010/main" val="525700828"/>
      </p:ext>
    </p:extLst>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Closing - Black">
    <p:spTree>
      <p:nvGrpSpPr>
        <p:cNvPr id="1" name=""/>
        <p:cNvGrpSpPr/>
        <p:nvPr/>
      </p:nvGrpSpPr>
      <p:grpSpPr>
        <a:xfrm>
          <a:off x="0" y="0"/>
          <a:ext cx="0" cy="0"/>
        </a:xfrm>
      </p:grpSpPr>
    </p:spTree>
    <p:extLst>
      <p:ext uri="{BB962C8B-B14F-4D97-AF65-F5344CB8AC3E}">
        <p14:creationId xmlns:p14="http://schemas.microsoft.com/office/powerpoint/2010/main" val="2725807480"/>
      </p:ext>
    </p:extLst>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Closing - White">
    <p:bg>
      <p:bgPr>
        <a:solidFill>
          <a:srgbClr val="FFFFFF"/>
        </a:solidFill>
        <a:effectLst/>
      </p:bgPr>
    </p:bg>
    <p:spTree>
      <p:nvGrpSpPr>
        <p:cNvPr id="1" name=""/>
        <p:cNvGrpSpPr/>
        <p:nvPr/>
      </p:nvGrpSpPr>
      <p:grpSpPr>
        <a:xfrm>
          <a:off x="0" y="0"/>
          <a:ext cx="0" cy="0"/>
        </a:xfrm>
      </p:grpSpPr>
      <p:grpSp>
        <p:nvGrpSpPr>
          <p:cNvPr id="2" name="Group 7"/>
          <p:cNvGrpSpPr/>
          <p:nvPr/>
        </p:nvGrpSpPr>
        <p:grpSpPr>
          <a:xfrm>
            <a:off x="0" y="0"/>
            <a:ext cx="9144000" cy="6858000"/>
            <a:chOff x="-1" y="0"/>
            <a:chExt cx="9144001" cy="6858000"/>
          </a:xfrm>
        </p:grpSpPr>
        <p:pic>
          <p:nvPicPr>
            <p:cNvPr id="3" name="Picture 8"/>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spTree>
    <p:extLst>
      <p:ext uri="{BB962C8B-B14F-4D97-AF65-F5344CB8AC3E}">
        <p14:creationId xmlns:p14="http://schemas.microsoft.com/office/powerpoint/2010/main" val="1484179748"/>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Title Slide">
    <p:spTree>
      <p:nvGrpSpPr>
        <p:cNvPr id="1" name=""/>
        <p:cNvGrpSpPr/>
        <p:nvPr/>
      </p:nvGrpSpPr>
      <p:grpSpPr>
        <a:xfrm>
          <a:off x="0" y="0"/>
          <a:ext cx="0" cy="0"/>
        </a:xfrm>
      </p:grpSpPr>
      <p:sp>
        <p:nvSpPr>
          <p:cNvPr id="25" name="Rectangle 24">
            <a:extLst>
              <a:ext uri="{FF2B5EF4-FFF2-40B4-BE49-F238E27FC236}">
                <a16:creationId xmlns:a16="http://schemas.microsoft.com/office/drawing/2014/main" id="{D08463D4-1DD0-47F9-A7E3-2E37A25A6403}"/>
              </a:ext>
            </a:extLst>
          </p:cNvPr>
          <p:cNvSpPr/>
          <p:nvPr userDrawn="1"/>
        </p:nvSpPr>
        <p:spPr>
          <a:xfrm>
            <a:off x="2" y="1601620"/>
            <a:ext cx="4571997" cy="3087855"/>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631248"/>
              </a:solidFill>
              <a:effectLst/>
              <a:uLnTx/>
              <a:uFillTx/>
              <a:latin typeface="IBM Plex Sans"/>
              <a:ea typeface="+mn-ea"/>
              <a:cs typeface="+mn-cs"/>
            </a:endParaRPr>
          </a:p>
        </p:txBody>
      </p:sp>
      <p:sp>
        <p:nvSpPr>
          <p:cNvPr id="28" name="Picture Placeholder 20">
            <a:extLst>
              <a:ext uri="{FF2B5EF4-FFF2-40B4-BE49-F238E27FC236}">
                <a16:creationId xmlns:a16="http://schemas.microsoft.com/office/drawing/2014/main" id="{9E750A8C-939A-49FC-8128-7250097BCF22}"/>
              </a:ext>
            </a:extLst>
          </p:cNvPr>
          <p:cNvSpPr>
            <a:spLocks noGrp="1"/>
          </p:cNvSpPr>
          <p:nvPr>
            <p:ph type="pic" sz="quarter" idx="13"/>
          </p:nvPr>
        </p:nvSpPr>
        <p:spPr>
          <a:xfrm>
            <a:off x="3738563" y="523876"/>
            <a:ext cx="5405437" cy="5527155"/>
          </a:xfrm>
          <a:custGeom>
            <a:gdLst>
              <a:gd name="connsiteX0" fmla="*/ 0 w 5837538"/>
              <a:gd name="connsiteY0" fmla="*/ 0 h 5835725"/>
              <a:gd name="connsiteX1" fmla="*/ 5837538 w 5837538"/>
              <a:gd name="connsiteY1" fmla="*/ 0 h 5835725"/>
              <a:gd name="connsiteX2" fmla="*/ 5837538 w 5837538"/>
              <a:gd name="connsiteY2" fmla="*/ 5457558 h 5835725"/>
              <a:gd name="connsiteX3" fmla="*/ 3702588 w 5837538"/>
              <a:gd name="connsiteY3" fmla="*/ 5835725 h 5835725"/>
              <a:gd name="connsiteX4" fmla="*/ 0 w 5837538"/>
              <a:gd name="connsiteY4" fmla="*/ 5835725 h 5835725"/>
              <a:gd name="connsiteX5" fmla="*/ 0 w 5837538"/>
              <a:gd name="connsiteY5" fmla="*/ 4392464 h 5835725"/>
              <a:gd name="connsiteX6" fmla="*/ 879895 w 5837538"/>
              <a:gd name="connsiteY6" fmla="*/ 4392464 h 5835725"/>
              <a:gd name="connsiteX7" fmla="*/ 879895 w 5837538"/>
              <a:gd name="connsiteY7" fmla="*/ 1143181 h 5835725"/>
              <a:gd name="connsiteX8" fmla="*/ 0 w 5837538"/>
              <a:gd name="connsiteY8" fmla="*/ 1143181 h 5835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7538" h="5835725">
                <a:moveTo>
                  <a:pt x="0" y="0"/>
                </a:moveTo>
                <a:lnTo>
                  <a:pt x="5837538" y="0"/>
                </a:lnTo>
                <a:lnTo>
                  <a:pt x="5837538" y="5457558"/>
                </a:lnTo>
                <a:lnTo>
                  <a:pt x="3702588" y="5835725"/>
                </a:lnTo>
                <a:lnTo>
                  <a:pt x="0" y="5835725"/>
                </a:lnTo>
                <a:lnTo>
                  <a:pt x="0" y="4392464"/>
                </a:lnTo>
                <a:lnTo>
                  <a:pt x="879895" y="4392464"/>
                </a:lnTo>
                <a:lnTo>
                  <a:pt x="879895" y="1143181"/>
                </a:lnTo>
                <a:lnTo>
                  <a:pt x="0" y="1143181"/>
                </a:lnTo>
                <a:close/>
              </a:path>
            </a:pathLst>
          </a:custGeom>
        </p:spPr>
        <p:txBody>
          <a:bodyPr wrap="square">
            <a:noAutofit/>
          </a:bodyPr>
          <a:lstStyle/>
          <a:p>
            <a:endParaRPr lang="en-US"/>
          </a:p>
        </p:txBody>
      </p:sp>
      <p:sp>
        <p:nvSpPr>
          <p:cNvPr id="32" name="Title 1">
            <a:extLst>
              <a:ext uri="{FF2B5EF4-FFF2-40B4-BE49-F238E27FC236}">
                <a16:creationId xmlns:a16="http://schemas.microsoft.com/office/drawing/2014/main" id="{FF9DBDC7-32EA-42B3-AF13-BA85E0AFE52F}"/>
              </a:ext>
            </a:extLst>
          </p:cNvPr>
          <p:cNvSpPr>
            <a:spLocks noGrp="1"/>
          </p:cNvSpPr>
          <p:nvPr>
            <p:ph type="title"/>
          </p:nvPr>
        </p:nvSpPr>
        <p:spPr>
          <a:xfrm>
            <a:off x="540449" y="2677062"/>
            <a:ext cx="3767499" cy="1298394"/>
          </a:xfrm>
          <a:prstGeom prst="rect">
            <a:avLst/>
          </a:prstGeom>
        </p:spPr>
        <p:txBody>
          <a:bodyPr/>
          <a:lstStyle>
            <a:lvl1pPr>
              <a:defRPr sz="2800">
                <a:solidFill>
                  <a:schemeClr val="bg2"/>
                </a:solidFill>
                <a:latin typeface="Poppins" panose="00000500000000000000" pitchFamily="2" charset="0"/>
                <a:cs typeface="Poppins" panose="00000500000000000000" pitchFamily="2" charset="0"/>
              </a:defRPr>
            </a:lvl1pPr>
          </a:lstStyle>
          <a:p>
            <a:r>
              <a:rPr lang="en-US"/>
              <a:t>Click to edit Master title style</a:t>
            </a:r>
          </a:p>
        </p:txBody>
      </p:sp>
      <p:sp>
        <p:nvSpPr>
          <p:cNvPr id="33" name="Content Placeholder 5">
            <a:extLst>
              <a:ext uri="{FF2B5EF4-FFF2-40B4-BE49-F238E27FC236}">
                <a16:creationId xmlns:a16="http://schemas.microsoft.com/office/drawing/2014/main" id="{7F1438A4-D2E4-4DEA-AD3F-C2A7BE8E371F}"/>
              </a:ext>
            </a:extLst>
          </p:cNvPr>
          <p:cNvSpPr>
            <a:spLocks noGrp="1"/>
          </p:cNvSpPr>
          <p:nvPr>
            <p:ph sz="quarter" idx="16" hasCustomPrompt="1"/>
          </p:nvPr>
        </p:nvSpPr>
        <p:spPr>
          <a:xfrm>
            <a:off x="540449" y="1986059"/>
            <a:ext cx="3624532" cy="454025"/>
          </a:xfrm>
          <a:prstGeom prst="rect">
            <a:avLst/>
          </a:prstGeom>
        </p:spPr>
        <p:txBody>
          <a:bodyPr/>
          <a:lstStyle>
            <a:lvl1pPr marL="0" indent="0">
              <a:buNone/>
              <a:defRPr sz="1600" spc="100" baseline="0">
                <a:solidFill>
                  <a:schemeClr val="bg2"/>
                </a:solidFill>
                <a:latin typeface="IBM Plex Sans" panose="020b0503050203000203" pitchFamily="34" charset="0"/>
              </a:defRPr>
            </a:lvl1pPr>
          </a:lstStyle>
          <a:p>
            <a:r>
              <a:rPr lang="en-US"/>
              <a:t>TYPE OF PRESENTATION</a:t>
            </a:r>
          </a:p>
        </p:txBody>
      </p:sp>
      <p:sp>
        <p:nvSpPr>
          <p:cNvPr id="34" name="Content Placeholder 22">
            <a:extLst>
              <a:ext uri="{FF2B5EF4-FFF2-40B4-BE49-F238E27FC236}">
                <a16:creationId xmlns:a16="http://schemas.microsoft.com/office/drawing/2014/main" id="{5CB7F3AB-E599-4595-812F-097D7AF598EC}"/>
              </a:ext>
            </a:extLst>
          </p:cNvPr>
          <p:cNvSpPr>
            <a:spLocks noGrp="1"/>
          </p:cNvSpPr>
          <p:nvPr>
            <p:ph sz="quarter" idx="14" hasCustomPrompt="1"/>
          </p:nvPr>
        </p:nvSpPr>
        <p:spPr>
          <a:xfrm>
            <a:off x="540449" y="5187840"/>
            <a:ext cx="3624532" cy="454025"/>
          </a:xfrm>
          <a:prstGeom prst="rect">
            <a:avLst/>
          </a:prstGeom>
        </p:spPr>
        <p:txBody>
          <a:bodyPr/>
          <a:lstStyle>
            <a:lvl1pPr marL="0" indent="0">
              <a:buNone/>
              <a:defRPr sz="1800">
                <a:solidFill>
                  <a:srgbClr val="000000"/>
                </a:solidFill>
                <a:latin typeface="IBM Plex Sans" panose="020b0503050203000203" pitchFamily="34" charset="0"/>
              </a:defRPr>
            </a:lvl1pPr>
          </a:lstStyle>
          <a:p>
            <a:pPr lvl="0"/>
            <a:r>
              <a:rPr lang="en-US"/>
              <a:t>Lawyer Name Here</a:t>
            </a:r>
          </a:p>
        </p:txBody>
      </p:sp>
      <p:sp>
        <p:nvSpPr>
          <p:cNvPr id="35" name="Rectangle 34">
            <a:extLst>
              <a:ext uri="{FF2B5EF4-FFF2-40B4-BE49-F238E27FC236}">
                <a16:creationId xmlns:a16="http://schemas.microsoft.com/office/drawing/2014/main" id="{3E6DC8C1-7EB9-4F7D-A315-656C8C8A678E}"/>
              </a:ext>
            </a:extLst>
          </p:cNvPr>
          <p:cNvSpPr/>
          <p:nvPr userDrawn="1"/>
        </p:nvSpPr>
        <p:spPr>
          <a:xfrm>
            <a:off x="651156" y="5641865"/>
            <a:ext cx="64410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Calibri" panose="020f0502020204030204"/>
              <a:ea typeface="+mn-ea"/>
              <a:cs typeface="+mn-cs"/>
            </a:endParaRPr>
          </a:p>
        </p:txBody>
      </p:sp>
      <p:sp>
        <p:nvSpPr>
          <p:cNvPr id="36" name="Content Placeholder 22">
            <a:extLst>
              <a:ext uri="{FF2B5EF4-FFF2-40B4-BE49-F238E27FC236}">
                <a16:creationId xmlns:a16="http://schemas.microsoft.com/office/drawing/2014/main" id="{7F4A4F60-1FBF-4F41-8603-F35311951103}"/>
              </a:ext>
            </a:extLst>
          </p:cNvPr>
          <p:cNvSpPr>
            <a:spLocks noGrp="1"/>
          </p:cNvSpPr>
          <p:nvPr>
            <p:ph sz="quarter" idx="15" hasCustomPrompt="1"/>
          </p:nvPr>
        </p:nvSpPr>
        <p:spPr>
          <a:xfrm>
            <a:off x="540449" y="5789125"/>
            <a:ext cx="3624532" cy="454025"/>
          </a:xfrm>
          <a:prstGeom prst="rect">
            <a:avLst/>
          </a:prstGeom>
        </p:spPr>
        <p:txBody>
          <a:bodyPr/>
          <a:lstStyle>
            <a:lvl1pPr marL="0" indent="0">
              <a:buNone/>
              <a:defRPr sz="1600">
                <a:solidFill>
                  <a:schemeClr val="tx2"/>
                </a:solidFill>
                <a:latin typeface="IBM Plex Sans" panose="020b0503050203000203" pitchFamily="34" charset="0"/>
              </a:defRPr>
            </a:lvl1pPr>
          </a:lstStyle>
          <a:p>
            <a:pPr lvl="0"/>
            <a:r>
              <a:rPr lang="en-US"/>
              <a:t>Date</a:t>
            </a:r>
          </a:p>
        </p:txBody>
      </p:sp>
    </p:spTree>
    <p:extLst>
      <p:ext uri="{BB962C8B-B14F-4D97-AF65-F5344CB8AC3E}">
        <p14:creationId xmlns:p14="http://schemas.microsoft.com/office/powerpoint/2010/main" val="313497571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5_Title Slide">
    <p:spTree>
      <p:nvGrpSpPr>
        <p:cNvPr id="1" name=""/>
        <p:cNvGrpSpPr/>
        <p:nvPr/>
      </p:nvGrpSpPr>
      <p:grpSpPr>
        <a:xfrm>
          <a:off x="0" y="0"/>
          <a:ext cx="0" cy="0"/>
        </a:xfrm>
      </p:grpSpPr>
      <p:sp>
        <p:nvSpPr>
          <p:cNvPr id="25" name="Rectangle 24">
            <a:extLst>
              <a:ext uri="{FF2B5EF4-FFF2-40B4-BE49-F238E27FC236}">
                <a16:creationId xmlns:a16="http://schemas.microsoft.com/office/drawing/2014/main" id="{D08463D4-1DD0-47F9-A7E3-2E37A25A6403}"/>
              </a:ext>
            </a:extLst>
          </p:cNvPr>
          <p:cNvSpPr/>
          <p:nvPr userDrawn="1"/>
        </p:nvSpPr>
        <p:spPr>
          <a:xfrm>
            <a:off x="2" y="1601620"/>
            <a:ext cx="9143998" cy="3087855"/>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631248"/>
              </a:solidFill>
              <a:effectLst/>
              <a:uLnTx/>
              <a:uFillTx/>
              <a:latin typeface="IBM Plex Sans"/>
              <a:ea typeface="+mn-ea"/>
              <a:cs typeface="+mn-cs"/>
            </a:endParaRPr>
          </a:p>
        </p:txBody>
      </p:sp>
      <p:sp>
        <p:nvSpPr>
          <p:cNvPr id="28" name="Picture Placeholder 20">
            <a:extLst>
              <a:ext uri="{FF2B5EF4-FFF2-40B4-BE49-F238E27FC236}">
                <a16:creationId xmlns:a16="http://schemas.microsoft.com/office/drawing/2014/main" id="{9E750A8C-939A-49FC-8128-7250097BCF22}"/>
              </a:ext>
            </a:extLst>
          </p:cNvPr>
          <p:cNvSpPr>
            <a:spLocks noGrp="1"/>
          </p:cNvSpPr>
          <p:nvPr>
            <p:ph type="pic" sz="quarter" idx="13"/>
          </p:nvPr>
        </p:nvSpPr>
        <p:spPr>
          <a:xfrm>
            <a:off x="3738563" y="523876"/>
            <a:ext cx="5405437" cy="5527155"/>
          </a:xfrm>
          <a:custGeom>
            <a:gdLst>
              <a:gd name="connsiteX0" fmla="*/ 0 w 5837538"/>
              <a:gd name="connsiteY0" fmla="*/ 0 h 5835725"/>
              <a:gd name="connsiteX1" fmla="*/ 5837538 w 5837538"/>
              <a:gd name="connsiteY1" fmla="*/ 0 h 5835725"/>
              <a:gd name="connsiteX2" fmla="*/ 5837538 w 5837538"/>
              <a:gd name="connsiteY2" fmla="*/ 5457558 h 5835725"/>
              <a:gd name="connsiteX3" fmla="*/ 3702588 w 5837538"/>
              <a:gd name="connsiteY3" fmla="*/ 5835725 h 5835725"/>
              <a:gd name="connsiteX4" fmla="*/ 0 w 5837538"/>
              <a:gd name="connsiteY4" fmla="*/ 5835725 h 5835725"/>
              <a:gd name="connsiteX5" fmla="*/ 0 w 5837538"/>
              <a:gd name="connsiteY5" fmla="*/ 4392464 h 5835725"/>
              <a:gd name="connsiteX6" fmla="*/ 879895 w 5837538"/>
              <a:gd name="connsiteY6" fmla="*/ 4392464 h 5835725"/>
              <a:gd name="connsiteX7" fmla="*/ 879895 w 5837538"/>
              <a:gd name="connsiteY7" fmla="*/ 1143181 h 5835725"/>
              <a:gd name="connsiteX8" fmla="*/ 0 w 5837538"/>
              <a:gd name="connsiteY8" fmla="*/ 1143181 h 58357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37538" h="5835725">
                <a:moveTo>
                  <a:pt x="0" y="0"/>
                </a:moveTo>
                <a:lnTo>
                  <a:pt x="5837538" y="0"/>
                </a:lnTo>
                <a:lnTo>
                  <a:pt x="5837538" y="5457558"/>
                </a:lnTo>
                <a:lnTo>
                  <a:pt x="3702588" y="5835725"/>
                </a:lnTo>
                <a:lnTo>
                  <a:pt x="0" y="5835725"/>
                </a:lnTo>
                <a:lnTo>
                  <a:pt x="0" y="4392464"/>
                </a:lnTo>
                <a:lnTo>
                  <a:pt x="879895" y="4392464"/>
                </a:lnTo>
                <a:lnTo>
                  <a:pt x="879895" y="1143181"/>
                </a:lnTo>
                <a:lnTo>
                  <a:pt x="0" y="1143181"/>
                </a:lnTo>
                <a:close/>
              </a:path>
            </a:pathLst>
          </a:custGeom>
        </p:spPr>
        <p:txBody>
          <a:bodyPr wrap="square">
            <a:noAutofit/>
          </a:bodyPr>
          <a:lstStyle/>
          <a:p>
            <a:endParaRPr lang="en-US"/>
          </a:p>
        </p:txBody>
      </p:sp>
      <p:sp>
        <p:nvSpPr>
          <p:cNvPr id="32" name="Title 1">
            <a:extLst>
              <a:ext uri="{FF2B5EF4-FFF2-40B4-BE49-F238E27FC236}">
                <a16:creationId xmlns:a16="http://schemas.microsoft.com/office/drawing/2014/main" id="{FF9DBDC7-32EA-42B3-AF13-BA85E0AFE52F}"/>
              </a:ext>
            </a:extLst>
          </p:cNvPr>
          <p:cNvSpPr>
            <a:spLocks noGrp="1"/>
          </p:cNvSpPr>
          <p:nvPr>
            <p:ph type="title"/>
          </p:nvPr>
        </p:nvSpPr>
        <p:spPr>
          <a:xfrm>
            <a:off x="540449" y="2677062"/>
            <a:ext cx="8374951" cy="1298394"/>
          </a:xfrm>
          <a:prstGeom prst="rect">
            <a:avLst/>
          </a:prstGeom>
        </p:spPr>
        <p:txBody>
          <a:bodyPr/>
          <a:lstStyle>
            <a:lvl1pPr>
              <a:defRPr sz="2800">
                <a:solidFill>
                  <a:schemeClr val="bg2"/>
                </a:solidFill>
                <a:latin typeface="Poppins" panose="00000500000000000000" pitchFamily="2" charset="0"/>
                <a:cs typeface="Poppins" panose="00000500000000000000" pitchFamily="2" charset="0"/>
              </a:defRPr>
            </a:lvl1pPr>
          </a:lstStyle>
          <a:p>
            <a:r>
              <a:rPr lang="en-US"/>
              <a:t>Click to edit Master title style</a:t>
            </a:r>
          </a:p>
        </p:txBody>
      </p:sp>
      <p:sp>
        <p:nvSpPr>
          <p:cNvPr id="33" name="Content Placeholder 5">
            <a:extLst>
              <a:ext uri="{FF2B5EF4-FFF2-40B4-BE49-F238E27FC236}">
                <a16:creationId xmlns:a16="http://schemas.microsoft.com/office/drawing/2014/main" id="{7F1438A4-D2E4-4DEA-AD3F-C2A7BE8E371F}"/>
              </a:ext>
            </a:extLst>
          </p:cNvPr>
          <p:cNvSpPr>
            <a:spLocks noGrp="1"/>
          </p:cNvSpPr>
          <p:nvPr>
            <p:ph sz="quarter" idx="16" hasCustomPrompt="1"/>
          </p:nvPr>
        </p:nvSpPr>
        <p:spPr>
          <a:xfrm>
            <a:off x="540449" y="1986059"/>
            <a:ext cx="3624532" cy="454025"/>
          </a:xfrm>
          <a:prstGeom prst="rect">
            <a:avLst/>
          </a:prstGeom>
        </p:spPr>
        <p:txBody>
          <a:bodyPr/>
          <a:lstStyle>
            <a:lvl1pPr marL="0" indent="0">
              <a:buNone/>
              <a:defRPr sz="1600" spc="100" baseline="0">
                <a:solidFill>
                  <a:schemeClr val="bg2"/>
                </a:solidFill>
                <a:latin typeface="IBM Plex Sans" panose="020b0503050203000203" pitchFamily="34" charset="0"/>
              </a:defRPr>
            </a:lvl1pPr>
          </a:lstStyle>
          <a:p>
            <a:r>
              <a:rPr lang="en-US"/>
              <a:t>TYPE OF PRESENTATION</a:t>
            </a:r>
          </a:p>
        </p:txBody>
      </p:sp>
      <p:sp>
        <p:nvSpPr>
          <p:cNvPr id="34" name="Content Placeholder 22">
            <a:extLst>
              <a:ext uri="{FF2B5EF4-FFF2-40B4-BE49-F238E27FC236}">
                <a16:creationId xmlns:a16="http://schemas.microsoft.com/office/drawing/2014/main" id="{5CB7F3AB-E599-4595-812F-097D7AF598EC}"/>
              </a:ext>
            </a:extLst>
          </p:cNvPr>
          <p:cNvSpPr>
            <a:spLocks noGrp="1"/>
          </p:cNvSpPr>
          <p:nvPr>
            <p:ph sz="quarter" idx="14" hasCustomPrompt="1"/>
          </p:nvPr>
        </p:nvSpPr>
        <p:spPr>
          <a:xfrm>
            <a:off x="540449" y="5187840"/>
            <a:ext cx="3624532" cy="454025"/>
          </a:xfrm>
          <a:prstGeom prst="rect">
            <a:avLst/>
          </a:prstGeom>
        </p:spPr>
        <p:txBody>
          <a:bodyPr/>
          <a:lstStyle>
            <a:lvl1pPr marL="0" indent="0">
              <a:buNone/>
              <a:defRPr sz="1800">
                <a:solidFill>
                  <a:srgbClr val="000000"/>
                </a:solidFill>
                <a:latin typeface="IBM Plex Sans" panose="020b0503050203000203" pitchFamily="34" charset="0"/>
              </a:defRPr>
            </a:lvl1pPr>
          </a:lstStyle>
          <a:p>
            <a:pPr lvl="0"/>
            <a:r>
              <a:rPr lang="en-US"/>
              <a:t>Lawyer Name Here</a:t>
            </a:r>
          </a:p>
        </p:txBody>
      </p:sp>
      <p:sp>
        <p:nvSpPr>
          <p:cNvPr id="35" name="Rectangle 34">
            <a:extLst>
              <a:ext uri="{FF2B5EF4-FFF2-40B4-BE49-F238E27FC236}">
                <a16:creationId xmlns:a16="http://schemas.microsoft.com/office/drawing/2014/main" id="{3E6DC8C1-7EB9-4F7D-A315-656C8C8A678E}"/>
              </a:ext>
            </a:extLst>
          </p:cNvPr>
          <p:cNvSpPr/>
          <p:nvPr userDrawn="1"/>
        </p:nvSpPr>
        <p:spPr>
          <a:xfrm>
            <a:off x="651156" y="5641865"/>
            <a:ext cx="644105"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Calibri" panose="020f0502020204030204"/>
              <a:ea typeface="+mn-ea"/>
              <a:cs typeface="+mn-cs"/>
            </a:endParaRPr>
          </a:p>
        </p:txBody>
      </p:sp>
      <p:sp>
        <p:nvSpPr>
          <p:cNvPr id="36" name="Content Placeholder 22">
            <a:extLst>
              <a:ext uri="{FF2B5EF4-FFF2-40B4-BE49-F238E27FC236}">
                <a16:creationId xmlns:a16="http://schemas.microsoft.com/office/drawing/2014/main" id="{7F4A4F60-1FBF-4F41-8603-F35311951103}"/>
              </a:ext>
            </a:extLst>
          </p:cNvPr>
          <p:cNvSpPr>
            <a:spLocks noGrp="1"/>
          </p:cNvSpPr>
          <p:nvPr>
            <p:ph sz="quarter" idx="15" hasCustomPrompt="1"/>
          </p:nvPr>
        </p:nvSpPr>
        <p:spPr>
          <a:xfrm>
            <a:off x="540449" y="5789125"/>
            <a:ext cx="3624532" cy="454025"/>
          </a:xfrm>
          <a:prstGeom prst="rect">
            <a:avLst/>
          </a:prstGeom>
        </p:spPr>
        <p:txBody>
          <a:bodyPr/>
          <a:lstStyle>
            <a:lvl1pPr marL="0" indent="0">
              <a:buNone/>
              <a:defRPr sz="1600">
                <a:solidFill>
                  <a:schemeClr val="tx2"/>
                </a:solidFill>
                <a:latin typeface="IBM Plex Sans" panose="020b0503050203000203" pitchFamily="34" charset="0"/>
              </a:defRPr>
            </a:lvl1pPr>
          </a:lstStyle>
          <a:p>
            <a:pPr lvl="0"/>
            <a:r>
              <a:rPr lang="en-US"/>
              <a:t>Date</a:t>
            </a:r>
          </a:p>
        </p:txBody>
      </p:sp>
    </p:spTree>
    <p:extLst>
      <p:ext uri="{BB962C8B-B14F-4D97-AF65-F5344CB8AC3E}">
        <p14:creationId xmlns:p14="http://schemas.microsoft.com/office/powerpoint/2010/main" val="14651795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a:extLst>
              <a:ext uri="{FF2B5EF4-FFF2-40B4-BE49-F238E27FC236}">
                <a16:creationId xmlns:a16="http://schemas.microsoft.com/office/drawing/2014/main" id="{BAFF0D2A-38DF-4ABC-9D19-B23B32A8CCEF}"/>
              </a:ext>
            </a:extLst>
          </p:cNvPr>
          <p:cNvSpPr>
            <a:spLocks noGrp="1"/>
          </p:cNvSpPr>
          <p:nvPr>
            <p:ph type="title"/>
          </p:nvPr>
        </p:nvSpPr>
        <p:spPr>
          <a:xfrm>
            <a:off x="628650" y="365125"/>
            <a:ext cx="7886700" cy="1325563"/>
          </a:xfrm>
          <a:prstGeom prst="rect">
            <a:avLst/>
          </a:prstGeom>
        </p:spPr>
        <p:txBody>
          <a:bodyPr anchor="ctr" anchorCtr="0"/>
          <a:lstStyle/>
          <a:p>
            <a:r>
              <a:rPr lang="en-US"/>
              <a:t>Click to edit Master title style</a:t>
            </a:r>
          </a:p>
        </p:txBody>
      </p:sp>
      <p:sp>
        <p:nvSpPr>
          <p:cNvPr id="3" name="Content Placeholder 2">
            <a:extLst>
              <a:ext uri="{FF2B5EF4-FFF2-40B4-BE49-F238E27FC236}">
                <a16:creationId xmlns:a16="http://schemas.microsoft.com/office/drawing/2014/main" id="{0DF77D8A-5687-431D-9445-AC392F4FB289}"/>
              </a:ext>
            </a:extLst>
          </p:cNvPr>
          <p:cNvSpPr>
            <a:spLocks noGrp="1"/>
          </p:cNvSpPr>
          <p:nvPr>
            <p:ph idx="1"/>
          </p:nvPr>
        </p:nvSpPr>
        <p:spPr>
          <a:xfrm>
            <a:off x="628650" y="1825625"/>
            <a:ext cx="7886700" cy="4351338"/>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23DDD-E046-42F7-A5D4-5773D455F277}"/>
              </a:ext>
            </a:extLst>
          </p:cNvPr>
          <p:cNvSpPr>
            <a:spLocks noGrp="1"/>
          </p:cNvSpPr>
          <p:nvPr>
            <p:ph type="dt" sz="half" idx="10"/>
          </p:nvPr>
        </p:nvSpPr>
        <p:spPr>
          <a:xfrm>
            <a:off x="628650" y="6356350"/>
            <a:ext cx="2057400" cy="365125"/>
          </a:xfrm>
          <a:prstGeom prst="rect">
            <a:avLst/>
          </a:prstGeom>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5" name="Footer Placeholder 4">
            <a:extLst>
              <a:ext uri="{FF2B5EF4-FFF2-40B4-BE49-F238E27FC236}">
                <a16:creationId xmlns:a16="http://schemas.microsoft.com/office/drawing/2014/main" id="{A68974B5-AD6E-4623-9C43-D0ECE2C9DCB1}"/>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3A6FDE4F-4D13-4EA5-ADA6-D08A8E706E43}"/>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368881978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Custom Layout">
    <p:spTree>
      <p:nvGrpSpPr>
        <p:cNvPr id="1" name=""/>
        <p:cNvGrpSpPr/>
        <p:nvPr/>
      </p:nvGrpSpPr>
      <p:grpSpPr>
        <a:xfrm>
          <a:off x="0" y="0"/>
          <a:ext cx="0" cy="0"/>
        </a:xfrm>
      </p:grpSpPr>
      <p:sp>
        <p:nvSpPr>
          <p:cNvPr id="5" name="Title 1">
            <a:extLst>
              <a:ext uri="{FF2B5EF4-FFF2-40B4-BE49-F238E27FC236}">
                <a16:creationId xmlns:a16="http://schemas.microsoft.com/office/drawing/2014/main" id="{8D8927B2-8775-4BD0-B068-0E0ED7EC07B3}"/>
              </a:ext>
            </a:extLst>
          </p:cNvPr>
          <p:cNvSpPr>
            <a:spLocks noGrp="1"/>
          </p:cNvSpPr>
          <p:nvPr>
            <p:ph type="title"/>
          </p:nvPr>
        </p:nvSpPr>
        <p:spPr>
          <a:xfrm>
            <a:off x="653005" y="381000"/>
            <a:ext cx="7715491" cy="1309688"/>
          </a:xfrm>
          <a:prstGeom prst="rect">
            <a:avLst/>
          </a:prstGeom>
        </p:spPr>
        <p:txBody>
          <a:bodyPr anchor="ctr" anchorCtr="0"/>
          <a:lstStyle/>
          <a:p>
            <a:r>
              <a:rPr lang="en-US"/>
              <a:t>Click to edit Master title style</a:t>
            </a:r>
          </a:p>
        </p:txBody>
      </p:sp>
      <p:sp>
        <p:nvSpPr>
          <p:cNvPr id="6" name="Content Placeholder 2">
            <a:extLst>
              <a:ext uri="{FF2B5EF4-FFF2-40B4-BE49-F238E27FC236}">
                <a16:creationId xmlns:a16="http://schemas.microsoft.com/office/drawing/2014/main" id="{666E47CC-D7CF-4A93-80F5-117F5BB985D7}"/>
              </a:ext>
            </a:extLst>
          </p:cNvPr>
          <p:cNvSpPr>
            <a:spLocks noGrp="1"/>
          </p:cNvSpPr>
          <p:nvPr>
            <p:ph idx="1"/>
          </p:nvPr>
        </p:nvSpPr>
        <p:spPr>
          <a:xfrm>
            <a:off x="653011" y="1825625"/>
            <a:ext cx="4549810" cy="3994150"/>
          </a:xfrm>
          <a:prstGeom prst="rect">
            <a:avLst/>
          </a:prstGeom>
        </p:spPr>
        <p:txBody>
          <a:bodyPr/>
          <a:lstStyle>
            <a:lvl1pPr marL="228600" indent="-228600">
              <a:buClr>
                <a:schemeClr val="tx1"/>
              </a:buClr>
              <a:buFont typeface="Wingdings" panose="05000000000000000000" pitchFamily="2" charset="2"/>
              <a:buChar char="§"/>
              <a:defRPr>
                <a:solidFill>
                  <a:srgbClr val="232323"/>
                </a:solidFill>
              </a:defRPr>
            </a:lvl1pPr>
            <a:lvl2pPr marL="685800" indent="-228600">
              <a:buClr>
                <a:schemeClr val="tx1"/>
              </a:buClr>
              <a:buFont typeface="Wingdings" panose="05000000000000000000" pitchFamily="2" charset="2"/>
              <a:buChar char="§"/>
              <a:defRPr>
                <a:solidFill>
                  <a:srgbClr val="232323"/>
                </a:solidFill>
              </a:defRPr>
            </a:lvl2pPr>
            <a:lvl3pPr marL="1143000" indent="-228600">
              <a:buClr>
                <a:schemeClr val="tx1"/>
              </a:buClr>
              <a:buFont typeface="Wingdings" panose="05000000000000000000" pitchFamily="2" charset="2"/>
              <a:buChar char="§"/>
              <a:defRPr>
                <a:solidFill>
                  <a:srgbClr val="232323"/>
                </a:solidFill>
              </a:defRPr>
            </a:lvl3pPr>
            <a:lvl4pPr marL="1600200" indent="-228600">
              <a:buClr>
                <a:schemeClr val="tx1"/>
              </a:buClr>
              <a:buFont typeface="Wingdings" panose="05000000000000000000" pitchFamily="2" charset="2"/>
              <a:buChar char="§"/>
              <a:defRPr>
                <a:solidFill>
                  <a:srgbClr val="232323"/>
                </a:solidFill>
              </a:defRPr>
            </a:lvl4pPr>
            <a:lvl5pPr marL="2057400" indent="-228600">
              <a:buClr>
                <a:schemeClr val="tx1"/>
              </a:buClr>
              <a:buFont typeface="Wingdings" panose="05000000000000000000" pitchFamily="2" charset="2"/>
              <a:buChar char="§"/>
              <a:defRPr>
                <a:solidFill>
                  <a:srgbClr val="232323"/>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397ED543-7F6D-4F09-B116-B3F94409AC67}"/>
              </a:ext>
            </a:extLst>
          </p:cNvPr>
          <p:cNvSpPr>
            <a:spLocks noGrp="1"/>
          </p:cNvSpPr>
          <p:nvPr>
            <p:ph type="ftr" sz="quarter" idx="11"/>
          </p:nvPr>
        </p:nvSpPr>
        <p:spPr>
          <a:xfrm>
            <a:off x="3157107" y="6356356"/>
            <a:ext cx="4354863" cy="365125"/>
          </a:xfr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8" name="Slide Number Placeholder 5">
            <a:extLst>
              <a:ext uri="{FF2B5EF4-FFF2-40B4-BE49-F238E27FC236}">
                <a16:creationId xmlns:a16="http://schemas.microsoft.com/office/drawing/2014/main" id="{3EC52A34-B134-43D1-9B53-3B7B6E5E8653}"/>
              </a:ext>
            </a:extLst>
          </p:cNvPr>
          <p:cNvSpPr>
            <a:spLocks noGrp="1"/>
          </p:cNvSpPr>
          <p:nvPr>
            <p:ph type="sldNum" sz="quarter" idx="12"/>
          </p:nvPr>
        </p:nvSpPr>
        <p:spPr>
          <a:xfrm>
            <a:off x="7703576" y="6356356"/>
            <a:ext cx="484517" cy="365125"/>
          </a:xfr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3487E17C-00F2-43F7-9117-163ACF173A2A}"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10" name="Picture Placeholder 11">
            <a:extLst>
              <a:ext uri="{FF2B5EF4-FFF2-40B4-BE49-F238E27FC236}">
                <a16:creationId xmlns:a16="http://schemas.microsoft.com/office/drawing/2014/main" id="{C242E7A6-DE92-461B-AABE-984EEB567477}"/>
              </a:ext>
            </a:extLst>
          </p:cNvPr>
          <p:cNvSpPr>
            <a:spLocks noGrp="1"/>
          </p:cNvSpPr>
          <p:nvPr>
            <p:ph type="pic" sz="quarter" idx="13"/>
          </p:nvPr>
        </p:nvSpPr>
        <p:spPr>
          <a:xfrm>
            <a:off x="5634080" y="3856080"/>
            <a:ext cx="2554013" cy="1963701"/>
          </a:xfrm>
          <a:prstGeom prst="rect">
            <a:avLst/>
          </a:prstGeom>
        </p:spPr>
        <p:txBody>
          <a:bodyPr/>
          <a:lstStyle/>
          <a:p>
            <a:endParaRPr lang="en-US"/>
          </a:p>
        </p:txBody>
      </p:sp>
      <p:sp>
        <p:nvSpPr>
          <p:cNvPr id="11" name="Text Placeholder 13">
            <a:extLst>
              <a:ext uri="{FF2B5EF4-FFF2-40B4-BE49-F238E27FC236}">
                <a16:creationId xmlns:a16="http://schemas.microsoft.com/office/drawing/2014/main" id="{CA17BD09-3C8C-4DCD-84C2-31F6977A9709}"/>
              </a:ext>
            </a:extLst>
          </p:cNvPr>
          <p:cNvSpPr>
            <a:spLocks noGrp="1"/>
          </p:cNvSpPr>
          <p:nvPr>
            <p:ph type="body" sz="quarter" idx="14" hasCustomPrompt="1"/>
          </p:nvPr>
        </p:nvSpPr>
        <p:spPr>
          <a:xfrm>
            <a:off x="5620378" y="1935167"/>
            <a:ext cx="2471245" cy="292099"/>
          </a:xfrm>
          <a:prstGeom prst="rect">
            <a:avLst/>
          </a:prstGeom>
        </p:spPr>
        <p:txBody>
          <a:bodyPr>
            <a:normAutofit/>
          </a:bodyPr>
          <a:lstStyle>
            <a:lvl1pPr marL="0" indent="0">
              <a:buNone/>
              <a:defRPr sz="1600" b="0"/>
            </a:lvl1pPr>
          </a:lstStyle>
          <a:p>
            <a:pPr lvl="0"/>
            <a:r>
              <a:rPr lang="en-US"/>
              <a:t>Sidebar Headline</a:t>
            </a:r>
          </a:p>
        </p:txBody>
      </p:sp>
      <p:sp>
        <p:nvSpPr>
          <p:cNvPr id="12" name="Text Placeholder 13">
            <a:extLst>
              <a:ext uri="{FF2B5EF4-FFF2-40B4-BE49-F238E27FC236}">
                <a16:creationId xmlns:a16="http://schemas.microsoft.com/office/drawing/2014/main" id="{6AAD0B9E-6D14-475F-BCFE-5FA51ACCF862}"/>
              </a:ext>
            </a:extLst>
          </p:cNvPr>
          <p:cNvSpPr>
            <a:spLocks noGrp="1"/>
          </p:cNvSpPr>
          <p:nvPr>
            <p:ph type="body" sz="quarter" idx="15" hasCustomPrompt="1"/>
          </p:nvPr>
        </p:nvSpPr>
        <p:spPr>
          <a:xfrm>
            <a:off x="5620378" y="2336803"/>
            <a:ext cx="2471245" cy="1384334"/>
          </a:xfrm>
          <a:prstGeom prst="rect">
            <a:avLst/>
          </a:prstGeom>
        </p:spPr>
        <p:txBody>
          <a:bodyPr>
            <a:normAutofit/>
          </a:bodyPr>
          <a:lstStyle>
            <a:lvl1pPr marL="0" indent="0">
              <a:buNone/>
              <a:defRPr sz="1200" b="0">
                <a:solidFill>
                  <a:schemeClr val="tx2"/>
                </a:solidFill>
              </a:defRPr>
            </a:lvl1pPr>
          </a:lstStyle>
          <a:p>
            <a:pPr lvl="0"/>
            <a:r>
              <a:rPr lang="en-US"/>
              <a:t>Sidebar Content</a:t>
            </a:r>
          </a:p>
        </p:txBody>
      </p:sp>
    </p:spTree>
    <p:extLst>
      <p:ext uri="{BB962C8B-B14F-4D97-AF65-F5344CB8AC3E}">
        <p14:creationId xmlns:p14="http://schemas.microsoft.com/office/powerpoint/2010/main" val="412666124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a:extLst>
              <a:ext uri="{FF2B5EF4-FFF2-40B4-BE49-F238E27FC236}">
                <a16:creationId xmlns:a16="http://schemas.microsoft.com/office/drawing/2014/main" id="{97CBB4D6-A97B-4D58-84B2-AAA9D51E62A6}"/>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7D4EA1-951F-4A15-9E99-09C659E86076}"/>
              </a:ext>
            </a:extLst>
          </p:cNvPr>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D4E7A30-A032-48FC-B2F0-B87F6A52673A}"/>
              </a:ext>
            </a:extLst>
          </p:cNvPr>
          <p:cNvSpPr>
            <a:spLocks noGrp="1"/>
          </p:cNvSpPr>
          <p:nvPr>
            <p:ph type="dt" sz="half" idx="10"/>
          </p:nvPr>
        </p:nvSpPr>
        <p:spPr>
          <a:xfrm>
            <a:off x="628650" y="6356350"/>
            <a:ext cx="2057400" cy="365125"/>
          </a:xfrm>
          <a:prstGeom prst="rect">
            <a:avLst/>
          </a:prstGeom>
        </p:spPr>
        <p:txBody>
          <a:bodyPr/>
          <a:lstStyle/>
          <a:p>
            <a:pPr marL="0" marR="0" lvl="0" indent="0" algn="l"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631248"/>
              </a:solidFill>
              <a:effectLst/>
              <a:uLnTx/>
              <a:uFillTx/>
              <a:latin typeface="IBM Plex Sans"/>
              <a:ea typeface="+mn-ea"/>
              <a:cs typeface="+mn-cs"/>
            </a:endParaRPr>
          </a:p>
        </p:txBody>
      </p:sp>
      <p:sp>
        <p:nvSpPr>
          <p:cNvPr id="5" name="Footer Placeholder 4">
            <a:extLst>
              <a:ext uri="{FF2B5EF4-FFF2-40B4-BE49-F238E27FC236}">
                <a16:creationId xmlns:a16="http://schemas.microsoft.com/office/drawing/2014/main" id="{8E8C388A-3BB1-424D-8AF8-F49C4951AFBB}"/>
              </a:ext>
            </a:extLst>
          </p:cNvPr>
          <p:cNvSpPr>
            <a:spLocks noGrp="1"/>
          </p:cNvSpPr>
          <p:nvPr>
            <p:ph type="ftr" sz="quarter" idx="11"/>
          </p:nvPr>
        </p:nvSpPr>
        <p:spPr>
          <a:xfrm>
            <a:off x="3028950" y="6356350"/>
            <a:ext cx="30861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6" name="Slide Number Placeholder 5">
            <a:extLst>
              <a:ext uri="{FF2B5EF4-FFF2-40B4-BE49-F238E27FC236}">
                <a16:creationId xmlns:a16="http://schemas.microsoft.com/office/drawing/2014/main" id="{5560516C-706C-448A-A86E-884A3FA8ED8F}"/>
              </a:ext>
            </a:extLst>
          </p:cNvPr>
          <p:cNvSpPr>
            <a:spLocks noGrp="1"/>
          </p:cNvSpPr>
          <p:nvPr>
            <p:ph type="sldNum" sz="quarter" idx="12"/>
          </p:nvPr>
        </p:nvSpPr>
        <p:spPr>
          <a:xfrm>
            <a:off x="6457950" y="6356350"/>
            <a:ext cx="2057400" cy="365125"/>
          </a:xfrm>
          <a:prstGeom prst="rect">
            <a:avLst/>
          </a:prstGeom>
        </p:spPr>
        <p:txBody>
          <a:bodyPr/>
          <a:lstStyle/>
          <a:p>
            <a:pPr marL="0" marR="0" lvl="0" indent="0" algn="r" defTabSz="457200" rtl="0" eaLnBrk="1" fontAlgn="auto" latinLnBrk="0" hangingPunct="1">
              <a:lnSpc>
                <a:spcPct val="100000"/>
              </a:lnSpc>
              <a:spcBef>
                <a:spcPct val="0"/>
              </a:spcBef>
              <a:spcAft>
                <a:spcPct val="0"/>
              </a:spcAft>
              <a:buClrTx/>
              <a:buSzTx/>
              <a:buFontTx/>
              <a:buNone/>
              <a:defRPr/>
            </a:pPr>
            <a:fld id="{C84EF6AC-717D-4191-9CFC-9F9D8AEA2A70}"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Tree>
    <p:extLst>
      <p:ext uri="{BB962C8B-B14F-4D97-AF65-F5344CB8AC3E}">
        <p14:creationId xmlns:p14="http://schemas.microsoft.com/office/powerpoint/2010/main" val="103030950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image" Target="../media/image1.png" /><Relationship Id="rId8"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image" Target="../media/image3.jpeg" /><Relationship Id="rId11" Type="http://schemas.openxmlformats.org/officeDocument/2006/relationships/theme" Target="../theme/theme2.xml" /><Relationship Id="rId2" Type="http://schemas.openxmlformats.org/officeDocument/2006/relationships/slideLayout" Target="../slideLayouts/slideLayout8.xml" /><Relationship Id="rId3" Type="http://schemas.openxmlformats.org/officeDocument/2006/relationships/slideLayout" Target="../slideLayouts/slideLayout9.xml" /><Relationship Id="rId4" Type="http://schemas.openxmlformats.org/officeDocument/2006/relationships/slideLayout" Target="../slideLayouts/slideLayout10.xml" /><Relationship Id="rId5" Type="http://schemas.openxmlformats.org/officeDocument/2006/relationships/slideLayout" Target="../slideLayouts/slideLayout11.xml" /><Relationship Id="rId6" Type="http://schemas.openxmlformats.org/officeDocument/2006/relationships/slideLayout" Target="../slideLayouts/slideLayout12.xml" /><Relationship Id="rId7" Type="http://schemas.openxmlformats.org/officeDocument/2006/relationships/slideLayout" Target="../slideLayouts/slideLayout13.xml" /><Relationship Id="rId8" Type="http://schemas.openxmlformats.org/officeDocument/2006/relationships/slideLayout" Target="../slideLayouts/slideLayout14.xml" /><Relationship Id="rId9" Type="http://schemas.openxmlformats.org/officeDocument/2006/relationships/slideLayout" Target="../slideLayouts/slideLayout15.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16.xml" /><Relationship Id="rId10" Type="http://schemas.openxmlformats.org/officeDocument/2006/relationships/slideLayout" Target="../slideLayouts/slideLayout25.xml" /><Relationship Id="rId11" Type="http://schemas.openxmlformats.org/officeDocument/2006/relationships/slideLayout" Target="../slideLayouts/slideLayout26.xml" /><Relationship Id="rId12" Type="http://schemas.openxmlformats.org/officeDocument/2006/relationships/slideLayout" Target="../slideLayouts/slideLayout27.xml" /><Relationship Id="rId13" Type="http://schemas.openxmlformats.org/officeDocument/2006/relationships/image" Target="../media/image3.jpeg" /><Relationship Id="rId14" Type="http://schemas.openxmlformats.org/officeDocument/2006/relationships/theme" Target="../theme/theme3.xml" /><Relationship Id="rId2" Type="http://schemas.openxmlformats.org/officeDocument/2006/relationships/slideLayout" Target="../slideLayouts/slideLayout17.xml" /><Relationship Id="rId3" Type="http://schemas.openxmlformats.org/officeDocument/2006/relationships/slideLayout" Target="../slideLayouts/slideLayout18.xml" /><Relationship Id="rId4" Type="http://schemas.openxmlformats.org/officeDocument/2006/relationships/slideLayout" Target="../slideLayouts/slideLayout19.xml" /><Relationship Id="rId5" Type="http://schemas.openxmlformats.org/officeDocument/2006/relationships/slideLayout" Target="../slideLayouts/slideLayout20.xml" /><Relationship Id="rId6" Type="http://schemas.openxmlformats.org/officeDocument/2006/relationships/slideLayout" Target="../slideLayouts/slideLayout21.xml" /><Relationship Id="rId7" Type="http://schemas.openxmlformats.org/officeDocument/2006/relationships/slideLayout" Target="../slideLayouts/slideLayout22.xml" /><Relationship Id="rId8" Type="http://schemas.openxmlformats.org/officeDocument/2006/relationships/slideLayout" Target="../slideLayouts/slideLayout23.xml" /><Relationship Id="rId9" Type="http://schemas.openxmlformats.org/officeDocument/2006/relationships/slideLayout" Target="../slideLayouts/slideLayout24.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28.xml" /><Relationship Id="rId10" Type="http://schemas.openxmlformats.org/officeDocument/2006/relationships/slideLayout" Target="../slideLayouts/slideLayout37.xml" /><Relationship Id="rId11" Type="http://schemas.openxmlformats.org/officeDocument/2006/relationships/slideLayout" Target="../slideLayouts/slideLayout38.xml" /><Relationship Id="rId12" Type="http://schemas.openxmlformats.org/officeDocument/2006/relationships/slideLayout" Target="../slideLayouts/slideLayout39.xml" /><Relationship Id="rId13" Type="http://schemas.openxmlformats.org/officeDocument/2006/relationships/slideLayout" Target="../slideLayouts/slideLayout40.xml" /><Relationship Id="rId14" Type="http://schemas.openxmlformats.org/officeDocument/2006/relationships/image" Target="../media/image5.jpeg" /><Relationship Id="rId15" Type="http://schemas.openxmlformats.org/officeDocument/2006/relationships/theme" Target="../theme/theme4.xml" /><Relationship Id="rId2" Type="http://schemas.openxmlformats.org/officeDocument/2006/relationships/slideLayout" Target="../slideLayouts/slideLayout29.xml" /><Relationship Id="rId3" Type="http://schemas.openxmlformats.org/officeDocument/2006/relationships/slideLayout" Target="../slideLayouts/slideLayout30.xml" /><Relationship Id="rId4" Type="http://schemas.openxmlformats.org/officeDocument/2006/relationships/slideLayout" Target="../slideLayouts/slideLayout31.xml" /><Relationship Id="rId5" Type="http://schemas.openxmlformats.org/officeDocument/2006/relationships/slideLayout" Target="../slideLayouts/slideLayout32.xml" /><Relationship Id="rId6" Type="http://schemas.openxmlformats.org/officeDocument/2006/relationships/slideLayout" Target="../slideLayouts/slideLayout33.xml" /><Relationship Id="rId7" Type="http://schemas.openxmlformats.org/officeDocument/2006/relationships/slideLayout" Target="../slideLayouts/slideLayout34.xml" /><Relationship Id="rId8" Type="http://schemas.openxmlformats.org/officeDocument/2006/relationships/slideLayout" Target="../slideLayouts/slideLayout35.xml" /><Relationship Id="rId9" Type="http://schemas.openxmlformats.org/officeDocument/2006/relationships/slideLayout" Target="../slideLayouts/slideLayout36.xml" /></Relationships>
</file>

<file path=ppt/slideMasters/_rels/slideMaster5.xml.rels>&#65279;<?xml version="1.0" encoding="utf-8" standalone="yes"?><Relationships xmlns="http://schemas.openxmlformats.org/package/2006/relationships"><Relationship Id="rId1" Type="http://schemas.openxmlformats.org/officeDocument/2006/relationships/slideLayout" Target="../slideLayouts/slideLayout41.xml" /><Relationship Id="rId2" Type="http://schemas.openxmlformats.org/officeDocument/2006/relationships/slideLayout" Target="../slideLayouts/slideLayout42.xml" /><Relationship Id="rId3" Type="http://schemas.openxmlformats.org/officeDocument/2006/relationships/slideLayout" Target="../slideLayouts/slideLayout43.xml" /><Relationship Id="rId4" Type="http://schemas.openxmlformats.org/officeDocument/2006/relationships/theme" Target="../theme/theme5.xml" /></Relationships>
</file>

<file path=ppt/slideMasters/_rels/slideMaster6.xml.rels>&#65279;<?xml version="1.0" encoding="utf-8" standalone="yes"?><Relationships xmlns="http://schemas.openxmlformats.org/package/2006/relationships"><Relationship Id="rId1" Type="http://schemas.openxmlformats.org/officeDocument/2006/relationships/slideLayout" Target="../slideLayouts/slideLayout44.xml" /><Relationship Id="rId2" Type="http://schemas.openxmlformats.org/officeDocument/2006/relationships/slideLayout" Target="../slideLayouts/slideLayout45.xml" /><Relationship Id="rId3" Type="http://schemas.openxmlformats.org/officeDocument/2006/relationships/slideLayout" Target="../slideLayouts/slideLayout46.xml" /><Relationship Id="rId4" Type="http://schemas.openxmlformats.org/officeDocument/2006/relationships/image" Target="../media/image21.jpeg" /><Relationship Id="rId5" Type="http://schemas.openxmlformats.org/officeDocument/2006/relationships/theme" Target="../theme/theme6.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2"/>
      </p:bgRef>
    </p:bg>
    <p:spTree>
      <p:nvGrpSpPr>
        <p:cNvPr id="1" name=""/>
        <p:cNvGrpSpPr/>
        <p:nvPr/>
      </p:nvGrpSpPr>
      <p:grpSpPr>
        <a:xfrm>
          <a:off x="0" y="0"/>
          <a:ext cx="0" cy="0"/>
        </a:xfrm>
      </p:grpSpPr>
      <p:pic>
        <p:nvPicPr>
          <p:cNvPr id="7" name="Picture 6">
            <a:extLst>
              <a:ext uri="{FF2B5EF4-FFF2-40B4-BE49-F238E27FC236}">
                <a16:creationId xmlns:a16="http://schemas.microsoft.com/office/drawing/2014/main" id="{0ED918FD-CC6F-4899-9561-37DDF4BE68A1}"/>
              </a:ext>
            </a:extLst>
          </p:cNvPr>
          <p:cNvPicPr>
            <a:picLocks noChangeAspect="1"/>
          </p:cNvPicPr>
          <p:nvPr userDrawn="1"/>
        </p:nvPicPr>
        <p:blipFill>
          <a:blip r:embed="rId7">
            <a:extLst>
              <a:ext uri="{28A0092B-C50C-407E-A947-70E740481C1C}">
                <a14:useLocalDpi xmlns:a14="http://schemas.microsoft.com/office/drawing/2010/main" val="0"/>
              </a:ext>
            </a:extLst>
          </a:blip>
          <a:srcRect r="42442" b="80797"/>
          <a:stretch>
            <a:fillRect/>
          </a:stretch>
        </p:blipFill>
        <p:spPr>
          <a:xfrm>
            <a:off x="0" y="0"/>
            <a:ext cx="6044909" cy="1134443"/>
          </a:xfrm>
          <a:prstGeom prst="rect">
            <a:avLst/>
          </a:prstGeom>
        </p:spPr>
      </p:pic>
      <p:pic>
        <p:nvPicPr>
          <p:cNvPr id="8" name="Picture 7">
            <a:extLst>
              <a:ext uri="{FF2B5EF4-FFF2-40B4-BE49-F238E27FC236}">
                <a16:creationId xmlns:a16="http://schemas.microsoft.com/office/drawing/2014/main" id="{BF64F51B-BDC8-4A92-AB46-D55A07D80A93}"/>
              </a:ext>
            </a:extLst>
          </p:cNvPr>
          <p:cNvPicPr>
            <a:picLocks noChangeAspect="1"/>
          </p:cNvPicPr>
          <p:nvPr userDrawn="1"/>
        </p:nvPicPr>
        <p:blipFill>
          <a:blip r:embed="rId7">
            <a:extLst>
              <a:ext uri="{28A0092B-C50C-407E-A947-70E740481C1C}">
                <a14:useLocalDpi xmlns:a14="http://schemas.microsoft.com/office/drawing/2010/main" val="0"/>
              </a:ext>
            </a:extLst>
          </a:blip>
          <a:srcRect l="47965" t="81964"/>
          <a:stretch>
            <a:fillRect/>
          </a:stretch>
        </p:blipFill>
        <p:spPr>
          <a:xfrm>
            <a:off x="3679156" y="5792508"/>
            <a:ext cx="5464844" cy="1065492"/>
          </a:xfrm>
          <a:prstGeom prst="rect">
            <a:avLst/>
          </a:prstGeom>
        </p:spPr>
      </p:pic>
    </p:spTree>
    <p:extLst>
      <p:ext uri="{BB962C8B-B14F-4D97-AF65-F5344CB8AC3E}">
        <p14:creationId xmlns:p14="http://schemas.microsoft.com/office/powerpoint/2010/main" val="153068062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Lst>
  <p:transition/>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2"/>
      </p:bgRef>
    </p:bg>
    <p:spTree>
      <p:nvGrpSpPr>
        <p:cNvPr id="1" name=""/>
        <p:cNvGrpSpPr/>
        <p:nvPr/>
      </p:nvGrpSpPr>
      <p:grpSpPr>
        <a:xfrm>
          <a:off x="0" y="0"/>
          <a:ext cx="0" cy="0"/>
        </a:xfrm>
      </p:grpSpPr>
      <p:sp>
        <p:nvSpPr>
          <p:cNvPr id="7" name="Footer Placeholder 4">
            <a:extLst>
              <a:ext uri="{FF2B5EF4-FFF2-40B4-BE49-F238E27FC236}">
                <a16:creationId xmlns:a16="http://schemas.microsoft.com/office/drawing/2014/main" id="{5A43000F-A04A-4DED-BD64-399C22ED2DFA}"/>
              </a:ext>
            </a:extLst>
          </p:cNvPr>
          <p:cNvSpPr>
            <a:spLocks noGrp="1"/>
          </p:cNvSpPr>
          <p:nvPr>
            <p:ph type="ftr" sz="quarter" idx="3"/>
          </p:nvPr>
        </p:nvSpPr>
        <p:spPr>
          <a:xfrm>
            <a:off x="2618885" y="6356356"/>
            <a:ext cx="5141940" cy="365125"/>
          </a:xfrm>
          <a:prstGeom prst="rect">
            <a:avLst/>
          </a:prstGeom>
        </p:spPr>
        <p:txBody>
          <a:bodyPr vert="horz" lIns="91440" tIns="45720" rIns="91440" bIns="45720" rtlCol="0" anchor="ctr"/>
          <a:lstStyle>
            <a:lvl1pPr algn="r">
              <a:defRPr sz="1200">
                <a:solidFill>
                  <a:schemeClr val="tx2"/>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8" name="Slide Number Placeholder 5">
            <a:extLst>
              <a:ext uri="{FF2B5EF4-FFF2-40B4-BE49-F238E27FC236}">
                <a16:creationId xmlns:a16="http://schemas.microsoft.com/office/drawing/2014/main" id="{EEB12AE1-F9D5-4BB8-B5DB-E54B8D314540}"/>
              </a:ext>
            </a:extLst>
          </p:cNvPr>
          <p:cNvSpPr>
            <a:spLocks noGrp="1"/>
          </p:cNvSpPr>
          <p:nvPr>
            <p:ph type="sldNum" sz="quarter" idx="4"/>
          </p:nvPr>
        </p:nvSpPr>
        <p:spPr>
          <a:xfrm>
            <a:off x="8071451" y="6356356"/>
            <a:ext cx="484517" cy="365125"/>
          </a:xfrm>
          <a:prstGeom prst="rect">
            <a:avLst/>
          </a:prstGeom>
        </p:spPr>
        <p:txBody>
          <a:bodyPr vert="horz" lIns="0" tIns="45720" rIns="0" bIns="45720" rtlCol="0" anchor="ctr"/>
          <a:lstStyle>
            <a:lvl1pPr algn="r">
              <a:defRPr sz="1200">
                <a:solidFill>
                  <a:schemeClr val="tx2"/>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3487E17C-00F2-43F7-9117-163ACF173A2A}"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pic>
        <p:nvPicPr>
          <p:cNvPr id="9" name="Picture 8">
            <a:extLst>
              <a:ext uri="{FF2B5EF4-FFF2-40B4-BE49-F238E27FC236}">
                <a16:creationId xmlns:a16="http://schemas.microsoft.com/office/drawing/2014/main" id="{D1844AA2-CC5F-4B9C-BF89-DEB99DE00476}"/>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588032" y="6336200"/>
            <a:ext cx="1822701" cy="349841"/>
          </a:xfrm>
          <a:prstGeom prst="rect">
            <a:avLst/>
          </a:prstGeom>
        </p:spPr>
      </p:pic>
    </p:spTree>
    <p:extLst>
      <p:ext uri="{BB962C8B-B14F-4D97-AF65-F5344CB8AC3E}">
        <p14:creationId xmlns:p14="http://schemas.microsoft.com/office/powerpoint/2010/main" val="1582327724"/>
      </p:ext>
    </p:extLst>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Lst>
  <p:transition/>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2"/>
      </p:bgRef>
    </p:bg>
    <p:spTree>
      <p:nvGrpSpPr>
        <p:cNvPr id="1" name=""/>
        <p:cNvGrpSpPr/>
        <p:nvPr/>
      </p:nvGrpSpPr>
      <p:grpSpPr>
        <a:xfrm>
          <a:off x="0" y="0"/>
          <a:ext cx="0" cy="0"/>
        </a:xfrm>
      </p:grpSpPr>
      <p:sp>
        <p:nvSpPr>
          <p:cNvPr id="7" name="Footer Placeholder 4">
            <a:extLst>
              <a:ext uri="{FF2B5EF4-FFF2-40B4-BE49-F238E27FC236}">
                <a16:creationId xmlns:a16="http://schemas.microsoft.com/office/drawing/2014/main" id="{5A43000F-A04A-4DED-BD64-399C22ED2DFA}"/>
              </a:ext>
            </a:extLst>
          </p:cNvPr>
          <p:cNvSpPr>
            <a:spLocks noGrp="1"/>
          </p:cNvSpPr>
          <p:nvPr>
            <p:ph type="ftr" sz="quarter" idx="3"/>
          </p:nvPr>
        </p:nvSpPr>
        <p:spPr>
          <a:xfrm>
            <a:off x="2618885" y="6356356"/>
            <a:ext cx="5141940" cy="365125"/>
          </a:xfrm>
          <a:prstGeom prst="rect">
            <a:avLst/>
          </a:prstGeom>
        </p:spPr>
        <p:txBody>
          <a:bodyPr vert="horz" lIns="91440" tIns="45720" rIns="91440" bIns="45720" rtlCol="0" anchor="ctr"/>
          <a:lstStyle>
            <a:lvl1pPr algn="r">
              <a:defRPr sz="1200">
                <a:solidFill>
                  <a:schemeClr val="tx2"/>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sp>
        <p:nvSpPr>
          <p:cNvPr id="8" name="Slide Number Placeholder 5">
            <a:extLst>
              <a:ext uri="{FF2B5EF4-FFF2-40B4-BE49-F238E27FC236}">
                <a16:creationId xmlns:a16="http://schemas.microsoft.com/office/drawing/2014/main" id="{EEB12AE1-F9D5-4BB8-B5DB-E54B8D314540}"/>
              </a:ext>
            </a:extLst>
          </p:cNvPr>
          <p:cNvSpPr>
            <a:spLocks noGrp="1"/>
          </p:cNvSpPr>
          <p:nvPr>
            <p:ph type="sldNum" sz="quarter" idx="4"/>
          </p:nvPr>
        </p:nvSpPr>
        <p:spPr>
          <a:xfrm>
            <a:off x="8071451" y="6356356"/>
            <a:ext cx="484517" cy="365125"/>
          </a:xfrm>
          <a:prstGeom prst="rect">
            <a:avLst/>
          </a:prstGeom>
        </p:spPr>
        <p:txBody>
          <a:bodyPr vert="horz" lIns="0" tIns="45720" rIns="0" bIns="45720" rtlCol="0" anchor="ctr"/>
          <a:lstStyle>
            <a:lvl1pPr algn="r">
              <a:defRPr sz="1200">
                <a:solidFill>
                  <a:schemeClr val="tx2"/>
                </a:solidFill>
              </a:defRPr>
            </a:lvl1pPr>
          </a:lstStyle>
          <a:p>
            <a:pPr marL="0" marR="0" lvl="0" indent="0" algn="r" defTabSz="457200" rtl="0" eaLnBrk="1" fontAlgn="auto" latinLnBrk="0" hangingPunct="1">
              <a:lnSpc>
                <a:spcPct val="100000"/>
              </a:lnSpc>
              <a:spcBef>
                <a:spcPct val="0"/>
              </a:spcBef>
              <a:spcAft>
                <a:spcPct val="0"/>
              </a:spcAft>
              <a:buClrTx/>
              <a:buSzTx/>
              <a:buFontTx/>
              <a:buNone/>
              <a:defRPr/>
            </a:pPr>
            <a:fld id="{3487E17C-00F2-43F7-9117-163ACF173A2A}" type="slidenum">
              <a:rPr kumimoji="0" lang="en-US" sz="1200" b="0" i="0" u="none" strike="noStrike" kern="1200" cap="none" spc="0" normalizeH="0" baseline="0" noProof="0" smtClean="0">
                <a:ln>
                  <a:noFill/>
                </a:ln>
                <a:solidFill>
                  <a:srgbClr val="978C8F"/>
                </a:solidFill>
                <a:effectLst/>
                <a:uLnTx/>
                <a:uFillTx/>
                <a:latin typeface="IBM Plex Sans"/>
                <a:ea typeface="+mn-ea"/>
                <a:cs typeface="+mn-cs"/>
              </a:rPr>
              <a:pPr marL="0" marR="0" lvl="0" indent="0" algn="r" defTabSz="4572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rgbClr val="978C8F"/>
              </a:solidFill>
              <a:effectLst/>
              <a:uLnTx/>
              <a:uFillTx/>
              <a:latin typeface="IBM Plex Sans"/>
              <a:ea typeface="+mn-ea"/>
              <a:cs typeface="+mn-cs"/>
            </a:endParaRPr>
          </a:p>
        </p:txBody>
      </p:sp>
      <p:pic>
        <p:nvPicPr>
          <p:cNvPr id="9" name="Picture 8">
            <a:extLst>
              <a:ext uri="{FF2B5EF4-FFF2-40B4-BE49-F238E27FC236}">
                <a16:creationId xmlns:a16="http://schemas.microsoft.com/office/drawing/2014/main" id="{D1844AA2-CC5F-4B9C-BF89-DEB99DE0047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88032" y="6336200"/>
            <a:ext cx="1822701" cy="349841"/>
          </a:xfrm>
          <a:prstGeom prst="rect">
            <a:avLst/>
          </a:prstGeom>
        </p:spPr>
      </p:pic>
    </p:spTree>
    <p:extLst>
      <p:ext uri="{BB962C8B-B14F-4D97-AF65-F5344CB8AC3E}">
        <p14:creationId xmlns:p14="http://schemas.microsoft.com/office/powerpoint/2010/main" val="2612690182"/>
      </p:ext>
    </p:extLst>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transition/>
  <p:timing/>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FFFFF"/>
        </a:solidFill>
        <a:effectLst/>
      </p:bgPr>
    </p:bg>
    <p:spTree>
      <p:nvGrpSpPr>
        <p:cNvPr id="1" name=""/>
        <p:cNvGrpSpPr/>
        <p:nvPr/>
      </p:nvGrpSpPr>
      <p:grpSpPr>
        <a:xfrm>
          <a:off x="0" y="0"/>
          <a:ext cx="0" cy="0"/>
        </a:xfrm>
      </p:grpSpPr>
      <p:grpSp>
        <p:nvGrpSpPr>
          <p:cNvPr id="6" name="Group 4"/>
          <p:cNvGrpSpPr/>
          <p:nvPr/>
        </p:nvGrpSpPr>
        <p:grpSpPr>
          <a:xfrm>
            <a:off x="0" y="0"/>
            <a:ext cx="9144000" cy="6858000"/>
            <a:chOff x="-1" y="0"/>
            <a:chExt cx="9144001" cy="6858000"/>
          </a:xfrm>
        </p:grpSpPr>
        <p:pic>
          <p:nvPicPr>
            <p:cNvPr id="7" name="Picture 5"/>
            <p:cNvPicPr>
              <a:picLocks noChangeAspect="1"/>
            </p:cNvPicPr>
            <p:nvPr/>
          </p:nvPicPr>
          <p:blipFill>
            <a:blip r:embed="rId14">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a:solidFill>
                    <a:srgbClr val="868686"/>
                  </a:solidFill>
                  <a:ea typeface="ＭＳ Ｐゴシック" pitchFamily="1" charset="-128"/>
                  <a:cs typeface="+mn-cs"/>
                </a:rPr>
                <a:t>© 2021 Haynes and Boone, LLP</a:t>
              </a:r>
            </a:p>
          </p:txBody>
        </p:sp>
      </p:grpSp>
      <p:sp>
        <p:nvSpPr>
          <p:cNvPr id="14" name="Title Placeholder 1"/>
          <p:cNvSpPr>
            <a:spLocks noGrp="1"/>
          </p:cNvSpPr>
          <p:nvPr>
            <p:ph type="title"/>
          </p:nvPr>
        </p:nvSpPr>
        <p:spPr>
          <a:xfrm>
            <a:off x="-9525" y="0"/>
            <a:ext cx="9153525" cy="838200"/>
          </a:xfrm>
          <a:prstGeom prst="rect">
            <a:avLst/>
          </a:prstGeom>
          <a:noFill/>
        </p:spPr>
        <p:txBody>
          <a:bodyPr vert="horz" lIns="457200" tIns="0" rIns="457200" bIns="0" rtlCol="0" anchor="b" anchorCtr="0">
            <a:normAutofit/>
          </a:bodyPr>
          <a:lstStyle/>
          <a:p>
            <a:r>
              <a:rPr lang="en-US"/>
              <a:t>Click to edit Master title style</a:t>
            </a:r>
            <a:endParaRPr lang="en-US"/>
          </a:p>
        </p:txBody>
      </p:sp>
      <p:sp>
        <p:nvSpPr>
          <p:cNvPr id="1027" name="Text Placeholder 2"/>
          <p:cNvSpPr>
            <a:spLocks noGrp="1"/>
          </p:cNvSpPr>
          <p:nvPr>
            <p:ph type="body" idx="1"/>
          </p:nvPr>
        </p:nvSpPr>
        <p:spPr bwMode="auto">
          <a:xfrm>
            <a:off x="0" y="1096963"/>
            <a:ext cx="91440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0" rIns="4572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Slide Number Placeholder 3"/>
          <p:cNvSpPr>
            <a:spLocks noGrp="1"/>
          </p:cNvSpPr>
          <p:nvPr>
            <p:ph type="sldNum" sz="quarter" idx="4"/>
          </p:nvPr>
        </p:nvSpPr>
        <p:spPr>
          <a:xfrm>
            <a:off x="8064500" y="6324600"/>
            <a:ext cx="1079500" cy="533400"/>
          </a:xfrm>
          <a:prstGeom prst="rect">
            <a:avLst/>
          </a:prstGeom>
        </p:spPr>
        <p:txBody>
          <a:bodyPr vert="horz" wrap="none" lIns="0" tIns="0" rIns="274320" bIns="274320" rtlCol="0" anchor="b"/>
          <a:lstStyle>
            <a:lvl1pPr algn="r" fontAlgn="auto">
              <a:spcBef>
                <a:spcPct val="0"/>
              </a:spcBef>
              <a:spcAft>
                <a:spcPct val="0"/>
              </a:spcAft>
              <a:defRPr sz="900" b="0" smtClean="0">
                <a:solidFill>
                  <a:srgbClr val="171717"/>
                </a:solidFill>
                <a:latin typeface="Arial" panose="020b0604020202020204" pitchFamily="34" charset="0"/>
                <a:cs typeface="Arial" panose="020b0604020202020204" pitchFamily="34" charset="0"/>
              </a:defRPr>
            </a:lvl1pPr>
          </a:lstStyle>
          <a:p>
            <a:fld id="{D1820625-5E63-428B-AABF-7BD4E49AF7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713" r:id="rId13"/>
  </p:sldLayoutIdLst>
  <p:transition/>
  <p:timing/>
  <p:hf hdr="0" ftr="0" dt="0"/>
  <p:txStyles>
    <p:titleStyle>
      <a:lvl1pPr algn="l" rtl="0" eaLnBrk="1" fontAlgn="base" hangingPunct="1">
        <a:spcBef>
          <a:spcPct val="0"/>
        </a:spcBef>
        <a:spcAft>
          <a:spcPct val="0"/>
        </a:spcAft>
        <a:defRPr sz="2400" b="1" kern="1200" cap="none">
          <a:solidFill>
            <a:srgbClr val="6B0B1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400" b="1">
          <a:solidFill>
            <a:srgbClr val="6B0B19"/>
          </a:solidFill>
          <a:latin typeface="Arial"/>
          <a:cs typeface="Arial"/>
        </a:defRPr>
      </a:lvl2pPr>
      <a:lvl3pPr algn="l" rtl="0" eaLnBrk="1" fontAlgn="base" hangingPunct="1">
        <a:spcBef>
          <a:spcPct val="0"/>
        </a:spcBef>
        <a:spcAft>
          <a:spcPct val="0"/>
        </a:spcAft>
        <a:defRPr sz="2400" b="1">
          <a:solidFill>
            <a:srgbClr val="6B0B19"/>
          </a:solidFill>
          <a:latin typeface="Arial"/>
          <a:cs typeface="Arial"/>
        </a:defRPr>
      </a:lvl3pPr>
      <a:lvl4pPr algn="l" rtl="0" eaLnBrk="1" fontAlgn="base" hangingPunct="1">
        <a:spcBef>
          <a:spcPct val="0"/>
        </a:spcBef>
        <a:spcAft>
          <a:spcPct val="0"/>
        </a:spcAft>
        <a:defRPr sz="2400" b="1">
          <a:solidFill>
            <a:srgbClr val="6B0B19"/>
          </a:solidFill>
          <a:latin typeface="Arial"/>
          <a:cs typeface="Arial"/>
        </a:defRPr>
      </a:lvl4pPr>
      <a:lvl5pPr algn="l" rtl="0" eaLnBrk="1" fontAlgn="base" hangingPunct="1">
        <a:spcBef>
          <a:spcPct val="0"/>
        </a:spcBef>
        <a:spcAft>
          <a:spcPct val="0"/>
        </a:spcAft>
        <a:defRPr sz="2400" b="1">
          <a:solidFill>
            <a:srgbClr val="6B0B19"/>
          </a:solidFill>
          <a:latin typeface="Arial"/>
          <a:cs typeface="Arial"/>
        </a:defRPr>
      </a:lvl5pPr>
      <a:lvl6pPr marL="457200" algn="l" rtl="0" eaLnBrk="1" fontAlgn="base" hangingPunct="1">
        <a:spcBef>
          <a:spcPct val="0"/>
        </a:spcBef>
        <a:spcAft>
          <a:spcPct val="0"/>
        </a:spcAft>
        <a:defRPr sz="2400" b="1">
          <a:solidFill>
            <a:srgbClr val="6B0B19"/>
          </a:solidFill>
          <a:latin typeface="Arial"/>
          <a:cs typeface="Arial"/>
        </a:defRPr>
      </a:lvl6pPr>
      <a:lvl7pPr marL="914400" algn="l" rtl="0" eaLnBrk="1" fontAlgn="base" hangingPunct="1">
        <a:spcBef>
          <a:spcPct val="0"/>
        </a:spcBef>
        <a:spcAft>
          <a:spcPct val="0"/>
        </a:spcAft>
        <a:defRPr sz="2400" b="1">
          <a:solidFill>
            <a:srgbClr val="6B0B19"/>
          </a:solidFill>
          <a:latin typeface="Arial"/>
          <a:cs typeface="Arial"/>
        </a:defRPr>
      </a:lvl7pPr>
      <a:lvl8pPr marL="1371600" algn="l" rtl="0" eaLnBrk="1" fontAlgn="base" hangingPunct="1">
        <a:spcBef>
          <a:spcPct val="0"/>
        </a:spcBef>
        <a:spcAft>
          <a:spcPct val="0"/>
        </a:spcAft>
        <a:defRPr sz="2400" b="1">
          <a:solidFill>
            <a:srgbClr val="6B0B19"/>
          </a:solidFill>
          <a:latin typeface="Arial"/>
          <a:cs typeface="Arial"/>
        </a:defRPr>
      </a:lvl8pPr>
      <a:lvl9pPr marL="1828800" algn="l" rtl="0" eaLnBrk="1" fontAlgn="base" hangingPunct="1">
        <a:spcBef>
          <a:spcPct val="0"/>
        </a:spcBef>
        <a:spcAft>
          <a:spcPct val="0"/>
        </a:spcAft>
        <a:defRPr sz="2400" b="1">
          <a:solidFill>
            <a:srgbClr val="6B0B19"/>
          </a:solidFill>
          <a:latin typeface="Arial"/>
          <a:cs typeface="Arial"/>
        </a:defRPr>
      </a:lvl9pPr>
    </p:titleStyle>
    <p:bodyStyle>
      <a:lvl1pPr marL="342900" indent="-342900" algn="l" rtl="0" eaLnBrk="1" fontAlgn="base" hangingPunct="1">
        <a:spcBef>
          <a:spcPts val="300"/>
        </a:spcBef>
        <a:spcAft>
          <a:spcPts val="600"/>
        </a:spcAft>
        <a:buClr>
          <a:srgbClr val="6B0B19"/>
        </a:buClr>
        <a:buFont typeface="Wingdings" panose="05000000000000000000" pitchFamily="2" charset="2"/>
        <a:buChar char="§"/>
        <a:defRPr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ts val="300"/>
        </a:spcBef>
        <a:spcAft>
          <a:spcPts val="300"/>
        </a:spcAft>
        <a:buClr>
          <a:srgbClr val="6B7075"/>
        </a:buClr>
        <a:buSzPct val="90000"/>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2pPr>
      <a:lvl3pPr marL="968375" indent="-228600" algn="l" rtl="0" eaLnBrk="1" fontAlgn="base" hangingPunct="1">
        <a:spcBef>
          <a:spcPts val="300"/>
        </a:spcBef>
        <a:spcAft>
          <a:spcPts val="300"/>
        </a:spcAft>
        <a:buClr>
          <a:srgbClr val="6B7075"/>
        </a:buClr>
        <a:buSzPct val="90000"/>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3pPr>
      <a:lvl4pPr marL="1257300" indent="-228600" algn="l" rtl="0" eaLnBrk="1" fontAlgn="base" hangingPunct="1">
        <a:spcBef>
          <a:spcPts val="300"/>
        </a:spcBef>
        <a:spcAft>
          <a:spcPts val="300"/>
        </a:spcAft>
        <a:buClr>
          <a:srgbClr val="6B7075"/>
        </a:buClr>
        <a:buSzPct val="90000"/>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4pPr>
      <a:lvl5pPr marL="1485900" indent="-228600" algn="l" rtl="0" eaLnBrk="1" fontAlgn="base" hangingPunct="1">
        <a:spcBef>
          <a:spcPts val="300"/>
        </a:spcBef>
        <a:spcAft>
          <a:spcPts val="300"/>
        </a:spcAft>
        <a:buClr>
          <a:srgbClr val="6B7075"/>
        </a:buClr>
        <a:buSzPct val="90000"/>
        <a:buFont typeface="Wingdings" panose="05000000000000000000" pitchFamily="2"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FFFFF"/>
        </a:solidFill>
        <a:effectLst/>
      </p:bgPr>
    </p:bg>
    <p:spTree>
      <p:nvGrpSpPr>
        <p:cNvPr id="1" name=""/>
        <p:cNvGrpSpPr/>
        <p:nvPr/>
      </p:nvGrpSpPr>
      <p:grpSpPr>
        <a:xfrm>
          <a:off x="0" y="0"/>
          <a:ext cx="0" cy="0"/>
        </a:xfrm>
      </p:grpSpPr>
      <p:sp>
        <p:nvSpPr>
          <p:cNvPr id="14" name="Title Placeholder 1"/>
          <p:cNvSpPr>
            <a:spLocks noGrp="1"/>
          </p:cNvSpPr>
          <p:nvPr>
            <p:ph type="title"/>
          </p:nvPr>
        </p:nvSpPr>
        <p:spPr>
          <a:xfrm>
            <a:off x="-9525" y="0"/>
            <a:ext cx="9153525" cy="838200"/>
          </a:xfrm>
          <a:prstGeom prst="rect">
            <a:avLst/>
          </a:prstGeom>
          <a:noFill/>
        </p:spPr>
        <p:txBody>
          <a:bodyPr vert="horz" lIns="457200" tIns="0" rIns="457200" bIns="0" rtlCol="0" anchor="b" anchorCtr="0">
            <a:normAutofit/>
          </a:bodyPr>
          <a:lstStyle/>
          <a:p>
            <a:r>
              <a:rPr lang="en-US"/>
              <a:t>Click to edit master title style</a:t>
            </a:r>
          </a:p>
        </p:txBody>
      </p:sp>
      <p:sp>
        <p:nvSpPr>
          <p:cNvPr id="2051" name="Text Placeholder 2"/>
          <p:cNvSpPr>
            <a:spLocks noGrp="1"/>
          </p:cNvSpPr>
          <p:nvPr>
            <p:ph type="body" idx="1"/>
          </p:nvPr>
        </p:nvSpPr>
        <p:spPr bwMode="auto">
          <a:xfrm>
            <a:off x="0" y="1096963"/>
            <a:ext cx="91440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0" rIns="45720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3"/>
          <p:cNvSpPr>
            <a:spLocks noGrp="1"/>
          </p:cNvSpPr>
          <p:nvPr>
            <p:ph type="sldNum" sz="quarter" idx="4"/>
          </p:nvPr>
        </p:nvSpPr>
        <p:spPr>
          <a:xfrm>
            <a:off x="8064500" y="6324600"/>
            <a:ext cx="1079500" cy="533400"/>
          </a:xfrm>
          <a:prstGeom prst="rect">
            <a:avLst/>
          </a:prstGeom>
        </p:spPr>
        <p:txBody>
          <a:bodyPr vert="horz" wrap="none" lIns="0" tIns="0" rIns="274320" bIns="274320" rtlCol="0" anchor="b"/>
          <a:lstStyle>
            <a:lvl1pPr algn="r" fontAlgn="auto">
              <a:spcBef>
                <a:spcPct val="0"/>
              </a:spcBef>
              <a:spcAft>
                <a:spcPct val="0"/>
              </a:spcAft>
              <a:defRPr sz="900" b="0" smtClean="0">
                <a:solidFill>
                  <a:srgbClr val="171717"/>
                </a:solidFill>
                <a:latin typeface="Arial" panose="020b0604020202020204" pitchFamily="34" charset="0"/>
                <a:cs typeface="Arial" panose="020b0604020202020204" pitchFamily="34" charset="0"/>
              </a:defRPr>
            </a:lvl1pPr>
          </a:lstStyle>
          <a:p>
            <a:pPr>
              <a:defRPr/>
            </a:pPr>
            <a:fld id="{BAC8850B-941B-4A0A-A245-F8F987D9D0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ransition/>
  <p:timing/>
  <p:hf hdr="0" ftr="0" dt="0"/>
  <p:txStyles>
    <p:titleStyle>
      <a:lvl1pPr algn="l" rtl="0" eaLnBrk="1" fontAlgn="base" hangingPunct="1">
        <a:spcBef>
          <a:spcPct val="0"/>
        </a:spcBef>
        <a:spcAft>
          <a:spcPct val="0"/>
        </a:spcAft>
        <a:defRPr sz="2400" b="1" kern="1200" cap="none">
          <a:solidFill>
            <a:srgbClr val="232323"/>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400" b="1">
          <a:solidFill>
            <a:srgbClr val="232323"/>
          </a:solidFill>
          <a:latin typeface="Arial"/>
          <a:cs typeface="Arial"/>
        </a:defRPr>
      </a:lvl2pPr>
      <a:lvl3pPr algn="l" rtl="0" eaLnBrk="1" fontAlgn="base" hangingPunct="1">
        <a:spcBef>
          <a:spcPct val="0"/>
        </a:spcBef>
        <a:spcAft>
          <a:spcPct val="0"/>
        </a:spcAft>
        <a:defRPr sz="2400" b="1">
          <a:solidFill>
            <a:srgbClr val="232323"/>
          </a:solidFill>
          <a:latin typeface="Arial"/>
          <a:cs typeface="Arial"/>
        </a:defRPr>
      </a:lvl3pPr>
      <a:lvl4pPr algn="l" rtl="0" eaLnBrk="1" fontAlgn="base" hangingPunct="1">
        <a:spcBef>
          <a:spcPct val="0"/>
        </a:spcBef>
        <a:spcAft>
          <a:spcPct val="0"/>
        </a:spcAft>
        <a:defRPr sz="2400" b="1">
          <a:solidFill>
            <a:srgbClr val="232323"/>
          </a:solidFill>
          <a:latin typeface="Arial"/>
          <a:cs typeface="Arial"/>
        </a:defRPr>
      </a:lvl4pPr>
      <a:lvl5pPr algn="l" rtl="0" eaLnBrk="1" fontAlgn="base" hangingPunct="1">
        <a:spcBef>
          <a:spcPct val="0"/>
        </a:spcBef>
        <a:spcAft>
          <a:spcPct val="0"/>
        </a:spcAft>
        <a:defRPr sz="2400" b="1">
          <a:solidFill>
            <a:srgbClr val="232323"/>
          </a:solidFill>
          <a:latin typeface="Arial"/>
          <a:cs typeface="Arial"/>
        </a:defRPr>
      </a:lvl5pPr>
      <a:lvl6pPr marL="457200" algn="l" rtl="0" eaLnBrk="1" fontAlgn="base" hangingPunct="1">
        <a:spcBef>
          <a:spcPct val="0"/>
        </a:spcBef>
        <a:spcAft>
          <a:spcPct val="0"/>
        </a:spcAft>
        <a:defRPr sz="2400" b="1">
          <a:solidFill>
            <a:srgbClr val="232323"/>
          </a:solidFill>
          <a:latin typeface="Arial"/>
          <a:cs typeface="Arial"/>
        </a:defRPr>
      </a:lvl6pPr>
      <a:lvl7pPr marL="914400" algn="l" rtl="0" eaLnBrk="1" fontAlgn="base" hangingPunct="1">
        <a:spcBef>
          <a:spcPct val="0"/>
        </a:spcBef>
        <a:spcAft>
          <a:spcPct val="0"/>
        </a:spcAft>
        <a:defRPr sz="2400" b="1">
          <a:solidFill>
            <a:srgbClr val="232323"/>
          </a:solidFill>
          <a:latin typeface="Arial"/>
          <a:cs typeface="Arial"/>
        </a:defRPr>
      </a:lvl7pPr>
      <a:lvl8pPr marL="1371600" algn="l" rtl="0" eaLnBrk="1" fontAlgn="base" hangingPunct="1">
        <a:spcBef>
          <a:spcPct val="0"/>
        </a:spcBef>
        <a:spcAft>
          <a:spcPct val="0"/>
        </a:spcAft>
        <a:defRPr sz="2400" b="1">
          <a:solidFill>
            <a:srgbClr val="232323"/>
          </a:solidFill>
          <a:latin typeface="Arial"/>
          <a:cs typeface="Arial"/>
        </a:defRPr>
      </a:lvl8pPr>
      <a:lvl9pPr marL="1828800" algn="l" rtl="0" eaLnBrk="1" fontAlgn="base" hangingPunct="1">
        <a:spcBef>
          <a:spcPct val="0"/>
        </a:spcBef>
        <a:spcAft>
          <a:spcPct val="0"/>
        </a:spcAft>
        <a:defRPr sz="2400" b="1">
          <a:solidFill>
            <a:srgbClr val="232323"/>
          </a:solidFill>
          <a:latin typeface="Arial"/>
          <a:cs typeface="Arial"/>
        </a:defRPr>
      </a:lvl9pPr>
    </p:titleStyle>
    <p:bodyStyle>
      <a:lvl1pPr marL="342900" indent="-342900" algn="l" rtl="0" eaLnBrk="1" fontAlgn="base" hangingPunct="1">
        <a:spcBef>
          <a:spcPts val="300"/>
        </a:spcBef>
        <a:spcAft>
          <a:spcPts val="600"/>
        </a:spcAft>
        <a:buClr>
          <a:srgbClr val="6B0B19"/>
        </a:buClr>
        <a:buFont typeface="Wingdings" panose="05000000000000000000" pitchFamily="2" charset="2"/>
        <a:buChar char="§"/>
        <a:defRPr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ts val="300"/>
        </a:spcBef>
        <a:spcAft>
          <a:spcPts val="300"/>
        </a:spcAft>
        <a:buClr>
          <a:srgbClr val="6B7075"/>
        </a:buClr>
        <a:buSzPct val="90000"/>
        <a:buFont typeface="Wingdings" panose="05000000000000000000" pitchFamily="2" charset="2"/>
        <a:buChar char="§"/>
        <a:defRPr kern="1200">
          <a:solidFill>
            <a:schemeClr val="tx1"/>
          </a:solidFill>
          <a:latin typeface="Arial" panose="020b0604020202020204" pitchFamily="34" charset="0"/>
          <a:ea typeface="+mn-ea"/>
          <a:cs typeface="Arial" panose="020b0604020202020204" pitchFamily="34" charset="0"/>
        </a:defRPr>
      </a:lvl2pPr>
      <a:lvl3pPr marL="1023938" indent="-228600" algn="l" rtl="0" eaLnBrk="1" fontAlgn="base" hangingPunct="1">
        <a:spcBef>
          <a:spcPts val="300"/>
        </a:spcBef>
        <a:spcAft>
          <a:spcPts val="300"/>
        </a:spcAft>
        <a:buClr>
          <a:srgbClr val="6B7075"/>
        </a:buClr>
        <a:buSzPct val="90000"/>
        <a:buFont typeface="Wingdings" panose="05000000000000000000" pitchFamily="2" charset="2"/>
        <a:buChar char="§"/>
        <a:defRPr kern="1200">
          <a:solidFill>
            <a:schemeClr val="tx1"/>
          </a:solidFill>
          <a:latin typeface="Arial" panose="020b0604020202020204" pitchFamily="34" charset="0"/>
          <a:ea typeface="+mn-ea"/>
          <a:cs typeface="Arial" panose="020b0604020202020204" pitchFamily="34" charset="0"/>
        </a:defRPr>
      </a:lvl3pPr>
      <a:lvl4pPr marL="1312863" indent="-228600" algn="l" rtl="0" eaLnBrk="1" fontAlgn="base" hangingPunct="1">
        <a:spcBef>
          <a:spcPts val="300"/>
        </a:spcBef>
        <a:spcAft>
          <a:spcPts val="300"/>
        </a:spcAft>
        <a:buClr>
          <a:srgbClr val="6B7075"/>
        </a:buClr>
        <a:buSzPct val="90000"/>
        <a:buFont typeface="Wingdings" panose="05000000000000000000" pitchFamily="2" charset="2"/>
        <a:buChar char="§"/>
        <a:defRPr kern="1200">
          <a:solidFill>
            <a:schemeClr val="tx1"/>
          </a:solidFill>
          <a:latin typeface="Arial" panose="020b0604020202020204" pitchFamily="34" charset="0"/>
          <a:ea typeface="+mn-ea"/>
          <a:cs typeface="Arial" panose="020b0604020202020204" pitchFamily="34" charset="0"/>
        </a:defRPr>
      </a:lvl4pPr>
      <a:lvl5pPr marL="1652588" indent="-228600" algn="l" rtl="0" eaLnBrk="1" fontAlgn="base" hangingPunct="1">
        <a:spcBef>
          <a:spcPts val="300"/>
        </a:spcBef>
        <a:spcAft>
          <a:spcPts val="300"/>
        </a:spcAft>
        <a:buClr>
          <a:srgbClr val="6B7075"/>
        </a:buClr>
        <a:buSzPct val="90000"/>
        <a:buFont typeface="Wingdings" panose="05000000000000000000" pitchFamily="2" charset="2"/>
        <a:buChar char="§"/>
        <a:tabLst>
          <a:tab pos="1598613"/>
        </a:tabLst>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232323"/>
        </a:solidFill>
        <a:effectLst/>
      </p:bgPr>
    </p:bg>
    <p:spTree>
      <p:nvGrpSpPr>
        <p:cNvPr id="1" name=""/>
        <p:cNvGrpSpPr/>
        <p:nvPr/>
      </p:nvGrpSpPr>
      <p:grpSpPr>
        <a:xfrm>
          <a:off x="0" y="0"/>
          <a:ext cx="0" cy="0"/>
        </a:xfrm>
      </p:grpSpPr>
      <p:grpSp>
        <p:nvGrpSpPr>
          <p:cNvPr id="3074" name="Group 4"/>
          <p:cNvGrpSpPr/>
          <p:nvPr/>
        </p:nvGrpSpPr>
        <p:grpSpPr>
          <a:xfrm>
            <a:off x="0" y="0"/>
            <a:ext cx="9144000" cy="6858000"/>
            <a:chOff x="-1" y="0"/>
            <a:chExt cx="9144001" cy="6858000"/>
          </a:xfrm>
        </p:grpSpPr>
        <p:pic>
          <p:nvPicPr>
            <p:cNvPr id="3075"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p:cNvSpPr txBox="1">
              <a:spLocks noChangeArrowheads="1"/>
            </p:cNvSpPr>
            <p:nvPr/>
          </p:nvSpPr>
          <p:spPr bwMode="auto">
            <a:xfrm>
              <a:off x="-1" y="6477000"/>
              <a:ext cx="3200400" cy="381000"/>
            </a:xfrm>
            <a:prstGeom prst="rect">
              <a:avLst/>
            </a:prstGeom>
            <a:noFill/>
            <a:ln w="9525">
              <a:noFill/>
              <a:miter lim="800000"/>
            </a:ln>
            <a:effectLst/>
          </p:spPr>
          <p:txBody>
            <a:bodyPr wrap="none" lIns="438912" tIns="0" rIns="0" bIns="91440" anchor="b"/>
            <a:lstStyle>
              <a:lvl1pPr>
                <a:defRPr>
                  <a:solidFill>
                    <a:schemeClr val="tx1"/>
                  </a:solidFill>
                  <a:latin typeface="Arial"/>
                </a:defRPr>
              </a:lvl1pPr>
              <a:lvl2pPr marL="37931725" indent="-37474525">
                <a:defRPr>
                  <a:solidFill>
                    <a:schemeClr val="tx1"/>
                  </a:solidFill>
                  <a:latin typeface="Arial"/>
                </a:defRPr>
              </a:lvl2pPr>
              <a:lvl3pPr>
                <a:defRPr>
                  <a:solidFill>
                    <a:schemeClr val="tx1"/>
                  </a:solidFill>
                  <a:latin typeface="Arial"/>
                </a:defRPr>
              </a:lvl3pPr>
              <a:lvl4pPr>
                <a:defRPr>
                  <a:solidFill>
                    <a:schemeClr val="tx1"/>
                  </a:solidFill>
                  <a:latin typeface="Arial"/>
                </a:defRPr>
              </a:lvl4pPr>
              <a:lvl5pPr>
                <a:defRPr>
                  <a:solidFill>
                    <a:schemeClr val="tx1"/>
                  </a:solidFill>
                  <a:latin typeface="Arial"/>
                </a:defRPr>
              </a:lvl5pPr>
              <a:lvl6pPr marL="457200" fontAlgn="base">
                <a:spcBef>
                  <a:spcPct val="0"/>
                </a:spcBef>
                <a:spcAft>
                  <a:spcPct val="0"/>
                </a:spcAft>
                <a:defRPr>
                  <a:solidFill>
                    <a:schemeClr val="tx1"/>
                  </a:solidFill>
                  <a:latin typeface="Arial"/>
                </a:defRPr>
              </a:lvl6pPr>
              <a:lvl7pPr marL="914400" fontAlgn="base">
                <a:spcBef>
                  <a:spcPct val="0"/>
                </a:spcBef>
                <a:spcAft>
                  <a:spcPct val="0"/>
                </a:spcAft>
                <a:defRPr>
                  <a:solidFill>
                    <a:schemeClr val="tx1"/>
                  </a:solidFill>
                  <a:latin typeface="Arial"/>
                </a:defRPr>
              </a:lvl7pPr>
              <a:lvl8pPr marL="1371600" fontAlgn="base">
                <a:spcBef>
                  <a:spcPct val="0"/>
                </a:spcBef>
                <a:spcAft>
                  <a:spcPct val="0"/>
                </a:spcAft>
                <a:defRPr>
                  <a:solidFill>
                    <a:schemeClr val="tx1"/>
                  </a:solidFill>
                  <a:latin typeface="Arial"/>
                </a:defRPr>
              </a:lvl8pPr>
              <a:lvl9pPr marL="1828800" fontAlgn="base">
                <a:spcBef>
                  <a:spcPct val="0"/>
                </a:spcBef>
                <a:spcAft>
                  <a:spcPct val="0"/>
                </a:spcAft>
                <a:defRPr>
                  <a:solidFill>
                    <a:schemeClr val="tx1"/>
                  </a:solidFill>
                  <a:latin typeface="Arial"/>
                </a:defRPr>
              </a:lvl9pPr>
            </a:lstStyle>
            <a:p>
              <a:pPr eaLnBrk="0" fontAlgn="auto" hangingPunct="0">
                <a:spcBef>
                  <a:spcPct val="0"/>
                </a:spcBef>
                <a:spcAft>
                  <a:spcPct val="0"/>
                </a:spcAft>
                <a:defRPr/>
              </a:pPr>
              <a:r>
                <a:rPr lang="en-US" sz="700" baseline="0">
                  <a:solidFill>
                    <a:srgbClr val="FFFFFF"/>
                  </a:solidFill>
                  <a:ea typeface="ＭＳ Ｐゴシック" pitchFamily="1" charset="-128"/>
                  <a:cs typeface="+mn-cs"/>
                </a:rPr>
                <a:t>© 2021 Haynes and Boone, LLP</a:t>
              </a:r>
            </a:p>
          </p:txBody>
        </p:sp>
      </p:gr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ransition/>
  <p:timing/>
  <p:hf hdr="0" ftr="0" dt="0"/>
  <p:txStyles>
    <p:titleStyle>
      <a:lvl1pPr algn="l" rtl="0" eaLnBrk="1" fontAlgn="base" hangingPunct="1">
        <a:spcBef>
          <a:spcPct val="0"/>
        </a:spcBef>
        <a:spcAft>
          <a:spcPct val="0"/>
        </a:spcAft>
        <a:defRPr sz="2400" b="1" kern="1200" cap="all">
          <a:solidFill>
            <a:srgbClr val="171717"/>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400" b="1">
          <a:solidFill>
            <a:srgbClr val="171717"/>
          </a:solidFill>
          <a:latin typeface="Arial"/>
          <a:cs typeface="Arial"/>
        </a:defRPr>
      </a:lvl2pPr>
      <a:lvl3pPr algn="l" rtl="0" eaLnBrk="1" fontAlgn="base" hangingPunct="1">
        <a:spcBef>
          <a:spcPct val="0"/>
        </a:spcBef>
        <a:spcAft>
          <a:spcPct val="0"/>
        </a:spcAft>
        <a:defRPr sz="2400" b="1">
          <a:solidFill>
            <a:srgbClr val="171717"/>
          </a:solidFill>
          <a:latin typeface="Arial"/>
          <a:cs typeface="Arial"/>
        </a:defRPr>
      </a:lvl3pPr>
      <a:lvl4pPr algn="l" rtl="0" eaLnBrk="1" fontAlgn="base" hangingPunct="1">
        <a:spcBef>
          <a:spcPct val="0"/>
        </a:spcBef>
        <a:spcAft>
          <a:spcPct val="0"/>
        </a:spcAft>
        <a:defRPr sz="2400" b="1">
          <a:solidFill>
            <a:srgbClr val="171717"/>
          </a:solidFill>
          <a:latin typeface="Arial"/>
          <a:cs typeface="Arial"/>
        </a:defRPr>
      </a:lvl4pPr>
      <a:lvl5pPr algn="l" rtl="0" eaLnBrk="1" fontAlgn="base" hangingPunct="1">
        <a:spcBef>
          <a:spcPct val="0"/>
        </a:spcBef>
        <a:spcAft>
          <a:spcPct val="0"/>
        </a:spcAft>
        <a:defRPr sz="2400" b="1">
          <a:solidFill>
            <a:srgbClr val="171717"/>
          </a:solidFill>
          <a:latin typeface="Arial"/>
          <a:cs typeface="Arial"/>
        </a:defRPr>
      </a:lvl5pPr>
      <a:lvl6pPr marL="457200" algn="l" rtl="0" eaLnBrk="1" fontAlgn="base" hangingPunct="1">
        <a:spcBef>
          <a:spcPct val="0"/>
        </a:spcBef>
        <a:spcAft>
          <a:spcPct val="0"/>
        </a:spcAft>
        <a:defRPr sz="2400" b="1">
          <a:solidFill>
            <a:srgbClr val="171717"/>
          </a:solidFill>
          <a:latin typeface="Arial"/>
          <a:cs typeface="Arial"/>
        </a:defRPr>
      </a:lvl6pPr>
      <a:lvl7pPr marL="914400" algn="l" rtl="0" eaLnBrk="1" fontAlgn="base" hangingPunct="1">
        <a:spcBef>
          <a:spcPct val="0"/>
        </a:spcBef>
        <a:spcAft>
          <a:spcPct val="0"/>
        </a:spcAft>
        <a:defRPr sz="2400" b="1">
          <a:solidFill>
            <a:srgbClr val="171717"/>
          </a:solidFill>
          <a:latin typeface="Arial"/>
          <a:cs typeface="Arial"/>
        </a:defRPr>
      </a:lvl7pPr>
      <a:lvl8pPr marL="1371600" algn="l" rtl="0" eaLnBrk="1" fontAlgn="base" hangingPunct="1">
        <a:spcBef>
          <a:spcPct val="0"/>
        </a:spcBef>
        <a:spcAft>
          <a:spcPct val="0"/>
        </a:spcAft>
        <a:defRPr sz="2400" b="1">
          <a:solidFill>
            <a:srgbClr val="171717"/>
          </a:solidFill>
          <a:latin typeface="Arial"/>
          <a:cs typeface="Arial"/>
        </a:defRPr>
      </a:lvl8pPr>
      <a:lvl9pPr marL="1828800" algn="l" rtl="0" eaLnBrk="1" fontAlgn="base" hangingPunct="1">
        <a:spcBef>
          <a:spcPct val="0"/>
        </a:spcBef>
        <a:spcAft>
          <a:spcPct val="0"/>
        </a:spcAft>
        <a:defRPr sz="2400" b="1">
          <a:solidFill>
            <a:srgbClr val="171717"/>
          </a:solidFill>
          <a:latin typeface="Arial"/>
          <a:cs typeface="Arial"/>
        </a:defRPr>
      </a:lvl9pPr>
    </p:titleStyle>
    <p:bodyStyle>
      <a:lvl1pPr marL="342900" indent="-342900" algn="l" rtl="0" eaLnBrk="1" fontAlgn="base" hangingPunct="1">
        <a:spcBef>
          <a:spcPct val="20000"/>
        </a:spcBef>
        <a:spcAft>
          <a:spcPct val="0"/>
        </a:spcAft>
        <a:buFont typeface="Arial"/>
        <a:buChar char="•"/>
        <a:defRPr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a:buChar char="–"/>
        <a:defRPr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a:buChar char="•"/>
        <a:defRPr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5.xml" /><Relationship Id="rId2" Type="http://schemas.openxmlformats.org/officeDocument/2006/relationships/notesSlide" Target="../notesSlides/notesSlide1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1.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p:cNvSpPr>
            <a:spLocks noGrp="1"/>
          </p:cNvSpPr>
          <p:nvPr>
            <p:ph type="title"/>
          </p:nvPr>
        </p:nvSpPr>
        <p:spPr>
          <a:xfrm>
            <a:off x="457200" y="2130606"/>
            <a:ext cx="8374951" cy="1298394"/>
          </a:xfrm>
        </p:spPr>
        <p:txBody>
          <a:bodyPr>
            <a:noAutofit/>
          </a:bodyPr>
          <a:lstStyle/>
          <a:p>
            <a:r>
              <a:rPr lang="en-US" sz="4800"/>
              <a:t>Hot Topics under the Texas Citizens Participation Act</a:t>
            </a:r>
          </a:p>
        </p:txBody>
      </p:sp>
      <p:sp>
        <p:nvSpPr>
          <p:cNvPr id="3" name="Content Placeholder 2">
            <a:extLst>
              <a:ext uri="{FF2B5EF4-FFF2-40B4-BE49-F238E27FC236}">
                <a16:creationId xmlns:a16="http://schemas.microsoft.com/office/drawing/2014/main" id="{706430E4-F921-4609-82AD-7CF39C4419AF}"/>
              </a:ext>
            </a:extLst>
          </p:cNvPr>
          <p:cNvSpPr>
            <a:spLocks noGrp="1"/>
          </p:cNvSpPr>
          <p:nvPr>
            <p:ph sz="quarter" idx="14"/>
          </p:nvPr>
        </p:nvSpPr>
        <p:spPr>
          <a:xfrm>
            <a:off x="327240" y="4876800"/>
            <a:ext cx="4701960" cy="454025"/>
          </a:xfrm>
        </p:spPr>
        <p:txBody>
          <a:bodyPr/>
          <a:lstStyle/>
          <a:p>
            <a:r>
              <a:rPr lang="en-US" sz="2000">
                <a:latin typeface="Arial" panose="020b0604020202020204" pitchFamily="34" charset="0"/>
                <a:cs typeface="Arial" panose="020b0604020202020204" pitchFamily="34" charset="0"/>
              </a:rPr>
              <a:t>State Bar of Texas Litigation Section</a:t>
            </a:r>
          </a:p>
          <a:p>
            <a:r>
              <a:rPr lang="en-US" sz="2000">
                <a:latin typeface="Arial" panose="020b0604020202020204" pitchFamily="34" charset="0"/>
                <a:cs typeface="Arial" panose="020b0604020202020204" pitchFamily="34" charset="0"/>
              </a:rPr>
              <a:t>December 14, 2022</a:t>
            </a:r>
          </a:p>
        </p:txBody>
      </p:sp>
    </p:spTree>
    <p:extLst>
      <p:ext uri="{BB962C8B-B14F-4D97-AF65-F5344CB8AC3E}">
        <p14:creationId xmlns:p14="http://schemas.microsoft.com/office/powerpoint/2010/main" val="4023038124"/>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Tree>
    <p:extLst>
      <p:ext uri="{BB962C8B-B14F-4D97-AF65-F5344CB8AC3E}">
        <p14:creationId xmlns:p14="http://schemas.microsoft.com/office/powerpoint/2010/main" val="3866915627"/>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z="3200">
                <a:solidFill>
                  <a:srgbClr val="6B0B19"/>
                </a:solidFill>
              </a:rPr>
              <a:t>Is the TCPA applicable to a Rule 202 Petition? </a:t>
            </a:r>
            <a:endParaRPr lang="en-US"/>
          </a:p>
        </p:txBody>
      </p:sp>
      <p:sp>
        <p:nvSpPr>
          <p:cNvPr id="3" name="Content Placeholder 2"/>
          <p:cNvSpPr>
            <a:spLocks noGrp="1"/>
          </p:cNvSpPr>
          <p:nvPr>
            <p:ph idx="1"/>
          </p:nvPr>
        </p:nvSpPr>
        <p:spPr/>
        <p:txBody>
          <a:bodyPr/>
          <a:lstStyle/>
          <a:p>
            <a:pPr marL="0" indent="0">
              <a:buNone/>
            </a:pPr>
            <a:r>
              <a:rPr lang="en-US" sz="2000" b="1">
                <a:latin typeface="Arial" panose="020b0604020202020204" pitchFamily="34" charset="0"/>
                <a:cs typeface="Arial" panose="020b0604020202020204" pitchFamily="34" charset="0"/>
              </a:rPr>
              <a:t>Cases applying the statute pre-2019 amendments:</a:t>
            </a:r>
          </a:p>
          <a:p>
            <a:pPr marL="0" indent="0">
              <a:buNone/>
            </a:pPr>
            <a:br>
              <a:rPr lang="en-US" sz="2000" b="1" u="sng">
                <a:latin typeface="Arial" panose="020b0604020202020204" pitchFamily="34" charset="0"/>
                <a:cs typeface="Arial" panose="020b0604020202020204" pitchFamily="34" charset="0"/>
              </a:rPr>
            </a:br>
            <a:r>
              <a:rPr lang="en-US" sz="2000" b="1" u="sng">
                <a:latin typeface="Arial" panose="020b0604020202020204" pitchFamily="34" charset="0"/>
                <a:cs typeface="Arial" panose="020b0604020202020204" pitchFamily="34" charset="0"/>
              </a:rPr>
              <a:t>Yes</a:t>
            </a:r>
            <a:r>
              <a:rPr lang="en-US" sz="2000" b="1">
                <a:latin typeface="Arial" panose="020b0604020202020204" pitchFamily="34" charset="0"/>
                <a:cs typeface="Arial" panose="020b0604020202020204" pitchFamily="34" charset="0"/>
              </a:rPr>
              <a:t>:</a:t>
            </a:r>
          </a:p>
          <a:p>
            <a:pPr>
              <a:spcAft>
                <a:spcPts val="600"/>
              </a:spcAft>
            </a:pPr>
            <a:r>
              <a:rPr lang="en-US" sz="2000" b="1" i="1">
                <a:latin typeface="Arial" panose="020b0604020202020204" pitchFamily="34" charset="0"/>
                <a:cs typeface="Arial" panose="020b0604020202020204" pitchFamily="34" charset="0"/>
              </a:rPr>
              <a:t>DeAngelis v. Protective Parents Coalition</a:t>
            </a:r>
            <a:r>
              <a:rPr lang="en-US" sz="2000">
                <a:latin typeface="Arial" panose="020b0604020202020204" pitchFamily="34" charset="0"/>
                <a:cs typeface="Arial" panose="020b0604020202020204" pitchFamily="34" charset="0"/>
              </a:rPr>
              <a:t>,</a:t>
            </a:r>
            <a:r>
              <a:rPr lang="en-US" sz="2000" i="1">
                <a:latin typeface="Arial" panose="020b0604020202020204" pitchFamily="34" charset="0"/>
                <a:cs typeface="Arial" panose="020b0604020202020204" pitchFamily="34" charset="0"/>
              </a:rPr>
              <a:t> </a:t>
            </a:r>
            <a:r>
              <a:rPr lang="en-US" sz="2000">
                <a:latin typeface="Arial" panose="020b0604020202020204" pitchFamily="34" charset="0"/>
                <a:cs typeface="Arial" panose="020b0604020202020204" pitchFamily="34" charset="0"/>
              </a:rPr>
              <a:t>556 S.W.3d 836 (Tex. App.—Fort Worth 2018, no pet.)</a:t>
            </a:r>
          </a:p>
          <a:p>
            <a:pPr>
              <a:spcAft>
                <a:spcPts val="600"/>
              </a:spcAft>
            </a:pPr>
            <a:r>
              <a:rPr lang="en-US" sz="2000" b="1" i="1">
                <a:latin typeface="Arial" panose="020b0604020202020204" pitchFamily="34" charset="0"/>
                <a:cs typeface="Arial" panose="020b0604020202020204" pitchFamily="34" charset="0"/>
              </a:rPr>
              <a:t>In re Elliott</a:t>
            </a:r>
            <a:r>
              <a:rPr lang="en-US" sz="2000">
                <a:latin typeface="Arial" panose="020b0604020202020204" pitchFamily="34" charset="0"/>
                <a:cs typeface="Arial" panose="020b0604020202020204" pitchFamily="34" charset="0"/>
              </a:rPr>
              <a:t>,</a:t>
            </a:r>
            <a:r>
              <a:rPr lang="en-US" sz="2000" b="1" i="1">
                <a:latin typeface="Arial" panose="020b0604020202020204" pitchFamily="34" charset="0"/>
                <a:cs typeface="Arial" panose="020b0604020202020204" pitchFamily="34" charset="0"/>
              </a:rPr>
              <a:t> </a:t>
            </a:r>
            <a:r>
              <a:rPr lang="en-US" sz="2000">
                <a:latin typeface="Arial" panose="020b0604020202020204" pitchFamily="34" charset="0"/>
                <a:cs typeface="Arial" panose="020b0604020202020204" pitchFamily="34" charset="0"/>
              </a:rPr>
              <a:t>504 S.W.3d 455 (Tex. App.—Austin 2016) (orig. proceeding)</a:t>
            </a:r>
          </a:p>
          <a:p>
            <a:pPr>
              <a:spcAft>
                <a:spcPts val="600"/>
              </a:spcAft>
            </a:pPr>
            <a:r>
              <a:rPr lang="en-US" sz="2000" b="1" i="1">
                <a:latin typeface="Arial" panose="020b0604020202020204" pitchFamily="34" charset="0"/>
                <a:cs typeface="Arial" panose="020b0604020202020204" pitchFamily="34" charset="0"/>
              </a:rPr>
              <a:t>In re Krause</a:t>
            </a:r>
            <a:r>
              <a:rPr lang="en-US" sz="2000">
                <a:latin typeface="Arial" panose="020b0604020202020204" pitchFamily="34" charset="0"/>
                <a:cs typeface="Arial" panose="020b0604020202020204" pitchFamily="34" charset="0"/>
              </a:rPr>
              <a:t>, 595 S.W.3d 831 (Tex. App.—Amarillo 2020, no pet.)</a:t>
            </a:r>
          </a:p>
          <a:p>
            <a:pPr>
              <a:spcAft>
                <a:spcPts val="600"/>
              </a:spcAft>
            </a:pPr>
            <a:r>
              <a:rPr lang="en-US" sz="2000" b="1" i="1">
                <a:latin typeface="Arial" panose="020b0604020202020204" pitchFamily="34" charset="0"/>
                <a:cs typeface="Arial" panose="020b0604020202020204" pitchFamily="34" charset="0"/>
              </a:rPr>
              <a:t>Florez v. Olibas</a:t>
            </a:r>
            <a:r>
              <a:rPr lang="en-US" sz="2000">
                <a:latin typeface="Arial" panose="020b0604020202020204" pitchFamily="34" charset="0"/>
                <a:cs typeface="Arial" panose="020b0604020202020204" pitchFamily="34" charset="0"/>
              </a:rPr>
              <a:t>, No. 08-19-00302-CV, 2022 WL 2951697 (Tex. App.—El Paso, July 26, 2022, no pet. h.) </a:t>
            </a:r>
          </a:p>
          <a:p>
            <a:pPr marL="0" indent="0">
              <a:buNone/>
            </a:pPr>
            <a:endParaRPr lang="en-US" sz="2000" b="1">
              <a:latin typeface="Arial" panose="020b0604020202020204" pitchFamily="34" charset="0"/>
              <a:cs typeface="Arial" panose="020b0604020202020204" pitchFamily="34" charset="0"/>
            </a:endParaRPr>
          </a:p>
          <a:p>
            <a:pPr marL="0" indent="0">
              <a:buNone/>
            </a:pPr>
            <a:endParaRPr lang="en-US" sz="2000">
              <a:latin typeface="Arial" panose="020b0604020202020204" pitchFamily="34" charset="0"/>
              <a:cs typeface="Arial" panose="020b0604020202020204" pitchFamily="34" charset="0"/>
            </a:endParaRPr>
          </a:p>
          <a:p>
            <a:pPr marL="457200" lvl="1" indent="0">
              <a:buNone/>
            </a:pPr>
            <a:endParaRPr lang="en-US" sz="2000">
              <a:latin typeface="Arial" panose="020b0604020202020204" pitchFamily="34" charset="0"/>
              <a:cs typeface="Arial" panose="020b0604020202020204" pitchFamily="34" charset="0"/>
            </a:endParaRPr>
          </a:p>
          <a:p>
            <a:pPr lvl="1"/>
            <a:endParaRPr lang="en-US">
              <a:latin typeface="Arial" panose="020b0604020202020204" pitchFamily="34" charset="0"/>
              <a:cs typeface="Arial" panose="020b0604020202020204" pitchFamily="34" charset="0"/>
            </a:endParaRPr>
          </a:p>
          <a:p>
            <a:pPr lvl="1"/>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5D1B1522-AB87-4D21-AD0C-03EC7110E9A5}" type="slidenum">
              <a:rPr lang="en-US" smtClean="0"/>
              <a:pPr>
                <a:defRPr/>
              </a:pPr>
              <a:t>2</a:t>
            </a:fld>
            <a:endParaRPr lang="en-US"/>
          </a:p>
        </p:txBody>
      </p:sp>
    </p:spTree>
    <p:extLst>
      <p:ext uri="{BB962C8B-B14F-4D97-AF65-F5344CB8AC3E}">
        <p14:creationId xmlns:p14="http://schemas.microsoft.com/office/powerpoint/2010/main" val="1750026843"/>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n-US" sz="3200">
                <a:solidFill>
                  <a:srgbClr val="6B0B19"/>
                </a:solidFill>
              </a:rPr>
              <a:t>Is the TCPA applicable to a Rule 202 Petition?</a:t>
            </a:r>
            <a:endParaRPr lang="en-US"/>
          </a:p>
        </p:txBody>
      </p:sp>
      <p:sp>
        <p:nvSpPr>
          <p:cNvPr id="3" name="Content Placeholder 2"/>
          <p:cNvSpPr>
            <a:spLocks noGrp="1"/>
          </p:cNvSpPr>
          <p:nvPr>
            <p:ph idx="1"/>
          </p:nvPr>
        </p:nvSpPr>
        <p:spPr>
          <a:xfrm>
            <a:off x="628650" y="1690688"/>
            <a:ext cx="7886700" cy="4351338"/>
          </a:xfrm>
        </p:spPr>
        <p:txBody>
          <a:bodyPr/>
          <a:lstStyle/>
          <a:p>
            <a:pPr marL="0" indent="0">
              <a:buNone/>
            </a:pPr>
            <a:r>
              <a:rPr lang="en-US" sz="2200" b="1" u="sng">
                <a:latin typeface="Arial" panose="020b0604020202020204" pitchFamily="34" charset="0"/>
                <a:cs typeface="Arial" panose="020b0604020202020204" pitchFamily="34" charset="0"/>
              </a:rPr>
              <a:t>Pre-2019 Amendments</a:t>
            </a:r>
            <a:r>
              <a:rPr lang="en-US" sz="2200" b="1">
                <a:latin typeface="Arial" panose="020b0604020202020204" pitchFamily="34" charset="0"/>
                <a:cs typeface="Arial" panose="020b0604020202020204" pitchFamily="34" charset="0"/>
              </a:rPr>
              <a:t>:</a:t>
            </a:r>
            <a:endParaRPr lang="en-US" sz="2200" b="1" u="sng">
              <a:latin typeface="Arial" panose="020b0604020202020204" pitchFamily="34" charset="0"/>
              <a:cs typeface="Arial" panose="020b0604020202020204" pitchFamily="34" charset="0"/>
            </a:endParaRPr>
          </a:p>
          <a:p>
            <a:pPr marL="457200" lvl="1" indent="0">
              <a:buNone/>
            </a:pPr>
            <a:r>
              <a:rPr lang="en-US" sz="1800" b="1" u="sng">
                <a:latin typeface="Arial" panose="020b0604020202020204" pitchFamily="34" charset="0"/>
                <a:cs typeface="Arial" panose="020b0604020202020204" pitchFamily="34" charset="0"/>
              </a:rPr>
              <a:t>No</a:t>
            </a:r>
            <a:r>
              <a:rPr lang="en-US" sz="1800" b="1">
                <a:latin typeface="Arial" panose="020b0604020202020204" pitchFamily="34" charset="0"/>
                <a:cs typeface="Arial" panose="020b0604020202020204" pitchFamily="34" charset="0"/>
              </a:rPr>
              <a:t>:</a:t>
            </a:r>
            <a:endParaRPr lang="en-US" sz="1800">
              <a:latin typeface="Arial" panose="020b0604020202020204" pitchFamily="34" charset="0"/>
              <a:cs typeface="Arial" panose="020b0604020202020204" pitchFamily="34" charset="0"/>
            </a:endParaRPr>
          </a:p>
          <a:p>
            <a:pPr lvl="1"/>
            <a:r>
              <a:rPr lang="en-US" sz="1800" b="1" i="1">
                <a:latin typeface="Arial" panose="020b0604020202020204" pitchFamily="34" charset="0"/>
                <a:cs typeface="Arial" panose="020b0604020202020204" pitchFamily="34" charset="0"/>
              </a:rPr>
              <a:t>Hughes v. Giammanco</a:t>
            </a:r>
            <a:r>
              <a:rPr lang="en-US" sz="1800">
                <a:latin typeface="Arial" panose="020b0604020202020204" pitchFamily="34" charset="0"/>
                <a:cs typeface="Arial" panose="020b0604020202020204" pitchFamily="34" charset="0"/>
              </a:rPr>
              <a:t>,</a:t>
            </a:r>
            <a:r>
              <a:rPr lang="en-US" sz="1800" b="1" i="1">
                <a:latin typeface="Arial" panose="020b0604020202020204" pitchFamily="34" charset="0"/>
                <a:cs typeface="Arial" panose="020b0604020202020204" pitchFamily="34" charset="0"/>
              </a:rPr>
              <a:t> </a:t>
            </a:r>
            <a:r>
              <a:rPr lang="en-US" sz="1800">
                <a:latin typeface="Arial" panose="020b0604020202020204" pitchFamily="34" charset="0"/>
                <a:cs typeface="Arial" panose="020b0604020202020204" pitchFamily="34" charset="0"/>
              </a:rPr>
              <a:t>579 S.W.3d 672 (Tex. App.—Houston [1st Dist.] 2019, no pet.) </a:t>
            </a:r>
          </a:p>
          <a:p>
            <a:pPr lvl="1"/>
            <a:r>
              <a:rPr lang="en-US" sz="1800" b="1" i="1">
                <a:latin typeface="Arial" panose="020b0604020202020204" pitchFamily="34" charset="0"/>
                <a:cs typeface="Arial" panose="020b0604020202020204" pitchFamily="34" charset="0"/>
              </a:rPr>
              <a:t>Caress v. Fortier</a:t>
            </a:r>
            <a:r>
              <a:rPr lang="en-US" sz="1800">
                <a:latin typeface="Arial" panose="020b0604020202020204" pitchFamily="34" charset="0"/>
                <a:cs typeface="Arial" panose="020b0604020202020204" pitchFamily="34" charset="0"/>
              </a:rPr>
              <a:t>, 576 S.W.3d 778 (Tex. App.—Houston [1st Dist.] 2019, pet. denied)</a:t>
            </a:r>
          </a:p>
          <a:p>
            <a:pPr lvl="1"/>
            <a:r>
              <a:rPr lang="en-US" sz="1800" b="1" i="1">
                <a:latin typeface="Arial" panose="020b0604020202020204" pitchFamily="34" charset="0"/>
                <a:cs typeface="Arial" panose="020b0604020202020204" pitchFamily="34" charset="0"/>
              </a:rPr>
              <a:t>Houston Tennis Ass’n v. Thibodeaux</a:t>
            </a:r>
            <a:r>
              <a:rPr lang="en-US" sz="1800">
                <a:latin typeface="Arial" panose="020b0604020202020204" pitchFamily="34" charset="0"/>
                <a:cs typeface="Arial" panose="020b0604020202020204" pitchFamily="34" charset="0"/>
              </a:rPr>
              <a:t>, 602 S.W.3d 712 (Tex. App.—Houston [14th Dist.] 2020, no pet.)</a:t>
            </a:r>
          </a:p>
          <a:p>
            <a:pPr marL="457200" lvl="1" indent="0">
              <a:buNone/>
            </a:pPr>
            <a:r>
              <a:rPr lang="en-US" sz="1800" b="1" u="sng">
                <a:latin typeface="Arial" panose="020b0604020202020204" pitchFamily="34" charset="0"/>
                <a:cs typeface="Arial" panose="020b0604020202020204" pitchFamily="34" charset="0"/>
              </a:rPr>
              <a:t>Maybe</a:t>
            </a:r>
            <a:r>
              <a:rPr lang="en-US" sz="1800" b="1">
                <a:latin typeface="Arial" panose="020b0604020202020204" pitchFamily="34" charset="0"/>
                <a:cs typeface="Arial" panose="020b0604020202020204" pitchFamily="34" charset="0"/>
              </a:rPr>
              <a:t>:</a:t>
            </a:r>
          </a:p>
          <a:p>
            <a:pPr lvl="1"/>
            <a:r>
              <a:rPr lang="en-US" sz="1800" b="1" i="1">
                <a:latin typeface="Arial" panose="020b0604020202020204" pitchFamily="34" charset="0"/>
                <a:cs typeface="Arial" panose="020b0604020202020204" pitchFamily="34" charset="0"/>
              </a:rPr>
              <a:t>Glassdoor v. Andra Group</a:t>
            </a:r>
            <a:r>
              <a:rPr lang="en-US" sz="1800">
                <a:latin typeface="Arial" panose="020b0604020202020204" pitchFamily="34" charset="0"/>
                <a:cs typeface="Arial" panose="020b0604020202020204" pitchFamily="34" charset="0"/>
              </a:rPr>
              <a:t>, 560 S.W.3d 281 (Tex. App.—Dallas 2017) </a:t>
            </a:r>
            <a:r>
              <a:rPr lang="en-US" sz="1800" i="1">
                <a:latin typeface="Arial" panose="020b0604020202020204" pitchFamily="34" charset="0"/>
                <a:cs typeface="Arial" panose="020b0604020202020204" pitchFamily="34" charset="0"/>
              </a:rPr>
              <a:t>dism’d w.o.j., </a:t>
            </a:r>
            <a:r>
              <a:rPr lang="en-US" sz="1800">
                <a:latin typeface="Arial" panose="020b0604020202020204" pitchFamily="34" charset="0"/>
                <a:cs typeface="Arial" panose="020b0604020202020204" pitchFamily="34" charset="0"/>
              </a:rPr>
              <a:t>575 S.W.3d 523 (Tex. 2019)</a:t>
            </a:r>
          </a:p>
          <a:p>
            <a:pPr marL="0" indent="0">
              <a:buNone/>
            </a:pPr>
            <a:r>
              <a:rPr lang="en-US" sz="2200" b="1" u="sng">
                <a:latin typeface="Arial" panose="020b0604020202020204" pitchFamily="34" charset="0"/>
                <a:cs typeface="Arial" panose="020b0604020202020204" pitchFamily="34" charset="0"/>
              </a:rPr>
              <a:t>Post-2019 Amendments</a:t>
            </a:r>
            <a:r>
              <a:rPr lang="en-US" sz="2200" b="1">
                <a:latin typeface="Arial" panose="020b0604020202020204" pitchFamily="34" charset="0"/>
                <a:cs typeface="Arial" panose="020b0604020202020204" pitchFamily="34" charset="0"/>
              </a:rPr>
              <a:t>:</a:t>
            </a:r>
          </a:p>
          <a:p>
            <a:pPr marL="457200" lvl="1" indent="0">
              <a:buNone/>
            </a:pPr>
            <a:r>
              <a:rPr lang="en-US" sz="1800" b="1" u="sng">
                <a:latin typeface="Arial" panose="020b0604020202020204" pitchFamily="34" charset="0"/>
                <a:cs typeface="Arial" panose="020b0604020202020204" pitchFamily="34" charset="0"/>
              </a:rPr>
              <a:t>Yes</a:t>
            </a:r>
            <a:r>
              <a:rPr lang="en-US" sz="1800" b="1">
                <a:latin typeface="Arial" panose="020b0604020202020204" pitchFamily="34" charset="0"/>
                <a:cs typeface="Arial" panose="020b0604020202020204" pitchFamily="34" charset="0"/>
              </a:rPr>
              <a:t>:</a:t>
            </a:r>
          </a:p>
          <a:p>
            <a:pPr marL="457200" lvl="1" indent="0">
              <a:buNone/>
            </a:pPr>
            <a:r>
              <a:rPr lang="en-US" sz="1800" b="1" i="1">
                <a:latin typeface="Arial" panose="020b0604020202020204" pitchFamily="34" charset="0"/>
                <a:cs typeface="Arial" panose="020b0604020202020204" pitchFamily="34" charset="0"/>
              </a:rPr>
              <a:t>Clark v. Ogle</a:t>
            </a:r>
            <a:r>
              <a:rPr lang="en-US" sz="1800">
                <a:latin typeface="Arial" panose="020b0604020202020204" pitchFamily="34" charset="0"/>
                <a:cs typeface="Arial" panose="020b0604020202020204" pitchFamily="34" charset="0"/>
              </a:rPr>
              <a:t>,</a:t>
            </a:r>
            <a:r>
              <a:rPr lang="en-US" sz="1800" b="1" i="1">
                <a:latin typeface="Arial" panose="020b0604020202020204" pitchFamily="34" charset="0"/>
                <a:cs typeface="Arial" panose="020b0604020202020204" pitchFamily="34" charset="0"/>
              </a:rPr>
              <a:t> </a:t>
            </a:r>
            <a:r>
              <a:rPr lang="en-US" sz="1800">
                <a:latin typeface="Arial" panose="020b0604020202020204" pitchFamily="34" charset="0"/>
                <a:cs typeface="Arial" panose="020b0604020202020204" pitchFamily="34" charset="0"/>
              </a:rPr>
              <a:t>No. 07-21-00079-CV, 2021 WL 4271374 (Tex. App.—Amarillo, Aug. 10, 2021, no pet.)</a:t>
            </a:r>
          </a:p>
          <a:p>
            <a:pPr marL="0" indent="0">
              <a:buNone/>
            </a:pPr>
            <a:endParaRPr lang="en-US" sz="1800">
              <a:latin typeface="Arial" panose="020b0604020202020204" pitchFamily="34" charset="0"/>
              <a:cs typeface="Arial" panose="020b0604020202020204" pitchFamily="34" charset="0"/>
            </a:endParaRPr>
          </a:p>
          <a:p>
            <a:pPr marL="0" indent="0">
              <a:buNone/>
            </a:pPr>
            <a:endParaRPr lang="en-US" sz="20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5D1B1522-AB87-4D21-AD0C-03EC7110E9A5}" type="slidenum">
              <a:rPr lang="en-US" smtClean="0"/>
              <a:pPr>
                <a:defRPr/>
              </a:pPr>
              <a:t>3</a:t>
            </a:fld>
            <a:endParaRPr lang="en-US"/>
          </a:p>
        </p:txBody>
      </p:sp>
    </p:spTree>
    <p:extLst>
      <p:ext uri="{BB962C8B-B14F-4D97-AF65-F5344CB8AC3E}">
        <p14:creationId xmlns:p14="http://schemas.microsoft.com/office/powerpoint/2010/main" val="1868516536"/>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2400"/>
              <a:t>Is the TCPA applicable to a suit filed in response </a:t>
            </a:r>
            <a:br>
              <a:rPr lang="en-US" sz="2400"/>
            </a:br>
            <a:r>
              <a:rPr lang="en-US" sz="2400"/>
              <a:t>to a pre-suit demand letter?</a:t>
            </a:r>
          </a:p>
        </p:txBody>
      </p:sp>
      <p:sp>
        <p:nvSpPr>
          <p:cNvPr id="3" name="Content Placeholder 2"/>
          <p:cNvSpPr>
            <a:spLocks noGrp="1"/>
          </p:cNvSpPr>
          <p:nvPr>
            <p:ph idx="1"/>
          </p:nvPr>
        </p:nvSpPr>
        <p:spPr>
          <a:xfrm>
            <a:off x="628650" y="1690688"/>
            <a:ext cx="7886700" cy="4351338"/>
          </a:xfrm>
        </p:spPr>
        <p:txBody>
          <a:bodyPr/>
          <a:lstStyle/>
          <a:p>
            <a:pPr marL="0" indent="0">
              <a:spcAft>
                <a:spcPts val="1200"/>
              </a:spcAft>
              <a:buNone/>
            </a:pPr>
            <a:r>
              <a:rPr lang="en-US" sz="1700" b="1" u="sng">
                <a:latin typeface="Arial" panose="020b0604020202020204" pitchFamily="34" charset="0"/>
                <a:cs typeface="Arial" panose="020b0604020202020204" pitchFamily="34" charset="0"/>
              </a:rPr>
              <a:t>Yes</a:t>
            </a:r>
            <a:r>
              <a:rPr lang="en-US" sz="1700" b="1">
                <a:latin typeface="Arial" panose="020b0604020202020204" pitchFamily="34" charset="0"/>
                <a:cs typeface="Arial" panose="020b0604020202020204" pitchFamily="34" charset="0"/>
              </a:rPr>
              <a:t>:</a:t>
            </a:r>
          </a:p>
          <a:p>
            <a:pPr>
              <a:spcBef>
                <a:spcPct val="0"/>
              </a:spcBef>
            </a:pPr>
            <a:r>
              <a:rPr lang="en-US" sz="1700" b="1" i="1">
                <a:latin typeface="Arial" panose="020b0604020202020204" pitchFamily="34" charset="0"/>
                <a:cs typeface="Arial" panose="020b0604020202020204" pitchFamily="34" charset="0"/>
              </a:rPr>
              <a:t>Long Canyon Phase II and III Homeowners Ass’n v. Cashion</a:t>
            </a:r>
            <a:r>
              <a:rPr lang="en-US" sz="1700">
                <a:latin typeface="Arial" panose="020b0604020202020204" pitchFamily="34" charset="0"/>
                <a:cs typeface="Arial" panose="020b0604020202020204" pitchFamily="34" charset="0"/>
              </a:rPr>
              <a:t>, 517 S.W.3d 212 (Tex. App.—Austin 2017, no pet.)</a:t>
            </a:r>
          </a:p>
          <a:p>
            <a:pPr marL="0" indent="0">
              <a:spcAft>
                <a:spcPts val="1200"/>
              </a:spcAft>
              <a:buNone/>
            </a:pPr>
            <a:r>
              <a:rPr lang="en-US" sz="1700" b="1" u="sng">
                <a:latin typeface="Arial" panose="020b0604020202020204" pitchFamily="34" charset="0"/>
                <a:cs typeface="Arial" panose="020b0604020202020204" pitchFamily="34" charset="0"/>
              </a:rPr>
              <a:t>No</a:t>
            </a:r>
            <a:r>
              <a:rPr lang="en-US" sz="1700" b="1">
                <a:latin typeface="Arial" panose="020b0604020202020204" pitchFamily="34" charset="0"/>
                <a:cs typeface="Arial" panose="020b0604020202020204" pitchFamily="34" charset="0"/>
              </a:rPr>
              <a:t>:</a:t>
            </a:r>
          </a:p>
          <a:p>
            <a:pPr>
              <a:spcBef>
                <a:spcPct val="0"/>
              </a:spcBef>
              <a:spcAft>
                <a:spcPts val="1200"/>
              </a:spcAft>
            </a:pPr>
            <a:r>
              <a:rPr lang="en-US" sz="1700" b="1" i="1">
                <a:latin typeface="Arial" panose="020b0604020202020204" pitchFamily="34" charset="0"/>
                <a:cs typeface="Arial" panose="020b0604020202020204" pitchFamily="34" charset="0"/>
              </a:rPr>
              <a:t>In re Estate of L.R.M.</a:t>
            </a:r>
            <a:r>
              <a:rPr lang="en-US" sz="1700">
                <a:latin typeface="Arial" panose="020b0604020202020204" pitchFamily="34" charset="0"/>
                <a:cs typeface="Arial" panose="020b0604020202020204" pitchFamily="34" charset="0"/>
              </a:rPr>
              <a:t>,</a:t>
            </a:r>
            <a:r>
              <a:rPr lang="en-US" sz="1700" b="1" i="1">
                <a:latin typeface="Arial" panose="020b0604020202020204" pitchFamily="34" charset="0"/>
                <a:cs typeface="Arial" panose="020b0604020202020204" pitchFamily="34" charset="0"/>
              </a:rPr>
              <a:t> </a:t>
            </a:r>
            <a:r>
              <a:rPr lang="en-US" sz="1700">
                <a:latin typeface="Arial" panose="020b0604020202020204" pitchFamily="34" charset="0"/>
                <a:cs typeface="Arial" panose="020b0604020202020204" pitchFamily="34" charset="0"/>
              </a:rPr>
              <a:t>No. 13-19-00598-CV, 2021 WL 5365097 (Tex. App.—Corpus Christi, Nov. 18, 2021, no pet.)</a:t>
            </a:r>
          </a:p>
          <a:p>
            <a:pPr>
              <a:spcBef>
                <a:spcPct val="0"/>
              </a:spcBef>
              <a:spcAft>
                <a:spcPts val="1200"/>
              </a:spcAft>
            </a:pPr>
            <a:r>
              <a:rPr lang="en-US" sz="1700" b="1" i="1">
                <a:latin typeface="Arial" panose="020b0604020202020204" pitchFamily="34" charset="0"/>
                <a:cs typeface="Arial" panose="020b0604020202020204" pitchFamily="34" charset="0"/>
              </a:rPr>
              <a:t>Howard v. Matterhorn Energy, LLC</a:t>
            </a:r>
            <a:r>
              <a:rPr lang="en-US" sz="1700">
                <a:latin typeface="Arial" panose="020b0604020202020204" pitchFamily="34" charset="0"/>
                <a:cs typeface="Arial" panose="020b0604020202020204" pitchFamily="34" charset="0"/>
              </a:rPr>
              <a:t>,</a:t>
            </a:r>
            <a:r>
              <a:rPr lang="en-US" sz="1700" b="1" i="1">
                <a:latin typeface="Arial" panose="020b0604020202020204" pitchFamily="34" charset="0"/>
                <a:cs typeface="Arial" panose="020b0604020202020204" pitchFamily="34" charset="0"/>
              </a:rPr>
              <a:t> </a:t>
            </a:r>
            <a:r>
              <a:rPr lang="en-US" sz="1700">
                <a:latin typeface="Arial" panose="020b0604020202020204" pitchFamily="34" charset="0"/>
                <a:cs typeface="Arial" panose="020b0604020202020204" pitchFamily="34" charset="0"/>
              </a:rPr>
              <a:t>628 S.W.3d 319 (Tex. App.—Texarkana 2021, no pet.)</a:t>
            </a:r>
          </a:p>
          <a:p>
            <a:pPr>
              <a:spcBef>
                <a:spcPct val="0"/>
              </a:spcBef>
              <a:spcAft>
                <a:spcPts val="1200"/>
              </a:spcAft>
            </a:pPr>
            <a:r>
              <a:rPr lang="en-US" sz="1700" b="1" i="1">
                <a:latin typeface="Arial" panose="020b0604020202020204" pitchFamily="34" charset="0"/>
                <a:cs typeface="Arial" panose="020b0604020202020204" pitchFamily="34" charset="0"/>
              </a:rPr>
              <a:t>Brenner v. Centurion Logistics, LLC</a:t>
            </a:r>
            <a:r>
              <a:rPr lang="en-US" sz="1700">
                <a:latin typeface="Arial" panose="020b0604020202020204" pitchFamily="34" charset="0"/>
                <a:cs typeface="Arial" panose="020b0604020202020204" pitchFamily="34" charset="0"/>
              </a:rPr>
              <a:t>,</a:t>
            </a:r>
            <a:r>
              <a:rPr lang="en-US" sz="1700" b="1" i="1">
                <a:latin typeface="Arial" panose="020b0604020202020204" pitchFamily="34" charset="0"/>
                <a:cs typeface="Arial" panose="020b0604020202020204" pitchFamily="34" charset="0"/>
              </a:rPr>
              <a:t> </a:t>
            </a:r>
            <a:r>
              <a:rPr lang="en-US" sz="1700">
                <a:latin typeface="Arial" panose="020b0604020202020204" pitchFamily="34" charset="0"/>
                <a:cs typeface="Arial" panose="020b0604020202020204" pitchFamily="34" charset="0"/>
              </a:rPr>
              <a:t>No. 05-20-00303-CV, 2020 WL 7332847 (Tex. App.—Dallas, Dec. 14, 2020, pet. denied)</a:t>
            </a:r>
          </a:p>
          <a:p>
            <a:pPr>
              <a:spcBef>
                <a:spcPct val="0"/>
              </a:spcBef>
              <a:spcAft>
                <a:spcPts val="1200"/>
              </a:spcAft>
            </a:pPr>
            <a:r>
              <a:rPr lang="en-US" sz="1700" b="1" i="1">
                <a:latin typeface="Arial" panose="020b0604020202020204" pitchFamily="34" charset="0"/>
                <a:cs typeface="Arial" panose="020b0604020202020204" pitchFamily="34" charset="0"/>
              </a:rPr>
              <a:t>Mattress Firm, LLC v. Deitch</a:t>
            </a:r>
            <a:r>
              <a:rPr lang="en-US" sz="1700">
                <a:latin typeface="Arial" panose="020b0604020202020204" pitchFamily="34" charset="0"/>
                <a:cs typeface="Arial" panose="020b0604020202020204" pitchFamily="34" charset="0"/>
              </a:rPr>
              <a:t>, 612 S.W.3d 467 (Tex. App.—Houston [1st Dist.] Aug. 6, 2020, pet. denied)</a:t>
            </a:r>
          </a:p>
          <a:p>
            <a:pPr>
              <a:spcBef>
                <a:spcPct val="0"/>
              </a:spcBef>
            </a:pPr>
            <a:r>
              <a:rPr lang="en-US" sz="1700" b="1" i="1">
                <a:latin typeface="Arial" panose="020b0604020202020204" pitchFamily="34" charset="0"/>
                <a:cs typeface="Arial" panose="020b0604020202020204" pitchFamily="34" charset="0"/>
              </a:rPr>
              <a:t>QTAT BPO Solutions Inc. v. Lee &amp; Murphy Law Firm, G.P.</a:t>
            </a:r>
            <a:r>
              <a:rPr lang="en-US" sz="1700">
                <a:latin typeface="Arial" panose="020b0604020202020204" pitchFamily="34" charset="0"/>
                <a:cs typeface="Arial" panose="020b0604020202020204" pitchFamily="34" charset="0"/>
              </a:rPr>
              <a:t>,</a:t>
            </a:r>
            <a:r>
              <a:rPr lang="en-US" sz="1700" b="1" i="1">
                <a:latin typeface="Arial" panose="020b0604020202020204" pitchFamily="34" charset="0"/>
                <a:cs typeface="Arial" panose="020b0604020202020204" pitchFamily="34" charset="0"/>
              </a:rPr>
              <a:t> </a:t>
            </a:r>
            <a:r>
              <a:rPr lang="en-US" sz="1700">
                <a:latin typeface="Arial" panose="020b0604020202020204" pitchFamily="34" charset="0"/>
                <a:cs typeface="Arial" panose="020b0604020202020204" pitchFamily="34" charset="0"/>
              </a:rPr>
              <a:t>524 S.W.3d 770 (Tex. App.—Houston [14th Dist.] March 7, 2017 (pet. denied)</a:t>
            </a:r>
          </a:p>
        </p:txBody>
      </p:sp>
      <p:sp>
        <p:nvSpPr>
          <p:cNvPr id="4" name="Slide Number Placeholder 3"/>
          <p:cNvSpPr>
            <a:spLocks noGrp="1"/>
          </p:cNvSpPr>
          <p:nvPr>
            <p:ph type="sldNum" sz="quarter" idx="12"/>
          </p:nvPr>
        </p:nvSpPr>
        <p:spPr/>
        <p:txBody>
          <a:bodyPr/>
          <a:lstStyle/>
          <a:p>
            <a:fld id="{D1820625-5E63-428B-AABF-7BD4E49AF7FC}" type="slidenum">
              <a:rPr lang="en-US" smtClean="0"/>
              <a:t>4</a:t>
            </a:fld>
            <a:endParaRPr lang="en-US"/>
          </a:p>
        </p:txBody>
      </p:sp>
    </p:spTree>
    <p:extLst>
      <p:ext uri="{BB962C8B-B14F-4D97-AF65-F5344CB8AC3E}">
        <p14:creationId xmlns:p14="http://schemas.microsoft.com/office/powerpoint/2010/main" val="2220167742"/>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Title 5"/>
          <p:cNvSpPr>
            <a:spLocks noGrp="1"/>
          </p:cNvSpPr>
          <p:nvPr>
            <p:ph type="title"/>
          </p:nvPr>
        </p:nvSpPr>
        <p:spPr/>
        <p:txBody>
          <a:bodyPr/>
          <a:lstStyle/>
          <a:p>
            <a:r>
              <a:rPr lang="en-US" sz="2800">
                <a:solidFill>
                  <a:srgbClr val="6B0B19"/>
                </a:solidFill>
              </a:rPr>
              <a:t>Is TCPA applicable in Federal Court when jurisdiction based on diversity?</a:t>
            </a:r>
            <a:endParaRPr lang="en-US" sz="2800"/>
          </a:p>
        </p:txBody>
      </p:sp>
      <p:sp>
        <p:nvSpPr>
          <p:cNvPr id="7" name="Content Placeholder 6"/>
          <p:cNvSpPr>
            <a:spLocks noGrp="1"/>
          </p:cNvSpPr>
          <p:nvPr>
            <p:ph idx="1"/>
          </p:nvPr>
        </p:nvSpPr>
        <p:spPr/>
        <p:txBody>
          <a:bodyPr/>
          <a:lstStyle/>
          <a:p>
            <a:pPr>
              <a:spcBef>
                <a:spcPts val="600"/>
              </a:spcBef>
              <a:spcAft>
                <a:spcPts val="1200"/>
              </a:spcAft>
            </a:pPr>
            <a:r>
              <a:rPr lang="en-US" sz="1600" b="1" i="1">
                <a:latin typeface="Arial" panose="020b0604020202020204" pitchFamily="34" charset="0"/>
                <a:cs typeface="Arial" panose="020b0604020202020204" pitchFamily="34" charset="0"/>
              </a:rPr>
              <a:t>Klocke v. Watson</a:t>
            </a:r>
            <a:r>
              <a:rPr lang="en-US" sz="1600">
                <a:latin typeface="Arial" panose="020b0604020202020204" pitchFamily="34" charset="0"/>
                <a:cs typeface="Arial" panose="020b0604020202020204" pitchFamily="34" charset="0"/>
              </a:rPr>
              <a:t>,</a:t>
            </a:r>
            <a:r>
              <a:rPr lang="en-US" sz="1600" b="1" i="1">
                <a:latin typeface="Arial" panose="020b0604020202020204" pitchFamily="34" charset="0"/>
                <a:cs typeface="Arial" panose="020b0604020202020204" pitchFamily="34" charset="0"/>
              </a:rPr>
              <a:t> </a:t>
            </a:r>
            <a:r>
              <a:rPr lang="en-US" sz="1600">
                <a:latin typeface="Arial" panose="020b0604020202020204" pitchFamily="34" charset="0"/>
                <a:cs typeface="Arial" panose="020b0604020202020204" pitchFamily="34" charset="0"/>
              </a:rPr>
              <a:t>936 F.3d 240 (5th Cir. 2019) said “no,” but it was decided under the pre-2019 version of TCPA.  Is it a given that the result would be the same today?</a:t>
            </a:r>
          </a:p>
          <a:p>
            <a:pPr>
              <a:spcBef>
                <a:spcPts val="600"/>
              </a:spcBef>
              <a:spcAft>
                <a:spcPts val="1200"/>
              </a:spcAft>
            </a:pPr>
            <a:r>
              <a:rPr lang="en-US" sz="1600" b="1" i="1">
                <a:latin typeface="Arial" panose="020b0604020202020204" pitchFamily="34" charset="0"/>
                <a:cs typeface="Arial" panose="020b0604020202020204" pitchFamily="34" charset="0"/>
              </a:rPr>
              <a:t>Klocke </a:t>
            </a:r>
            <a:r>
              <a:rPr lang="en-US" sz="1600">
                <a:latin typeface="Arial" panose="020b0604020202020204" pitchFamily="34" charset="0"/>
                <a:cs typeface="Arial" panose="020b0604020202020204" pitchFamily="34" charset="0"/>
              </a:rPr>
              <a:t>found that TCPA, as then written, “imposes additional requirements [beyond those found in Federal Rules 12 and 56] that demand judicial weighing of evidence.”  But some of those “additional requirements” are no longer in TCPA.</a:t>
            </a:r>
          </a:p>
          <a:p>
            <a:pPr>
              <a:spcBef>
                <a:spcPts val="600"/>
              </a:spcBef>
              <a:spcAft>
                <a:spcPts val="1200"/>
              </a:spcAft>
            </a:pPr>
            <a:r>
              <a:rPr lang="en-US" sz="1600" b="1" i="1">
                <a:latin typeface="Arial" panose="020b0604020202020204" pitchFamily="34" charset="0"/>
                <a:cs typeface="Arial" panose="020b0604020202020204" pitchFamily="34" charset="0"/>
              </a:rPr>
              <a:t>Clifford v. Trump</a:t>
            </a:r>
            <a:r>
              <a:rPr lang="en-US" sz="1600" i="1">
                <a:latin typeface="Arial" panose="020b0604020202020204" pitchFamily="34" charset="0"/>
                <a:cs typeface="Arial" panose="020b0604020202020204" pitchFamily="34" charset="0"/>
              </a:rPr>
              <a:t>,</a:t>
            </a:r>
            <a:r>
              <a:rPr lang="en-US" sz="1600" b="1">
                <a:latin typeface="Arial" panose="020b0604020202020204" pitchFamily="34" charset="0"/>
                <a:cs typeface="Arial" panose="020b0604020202020204" pitchFamily="34" charset="0"/>
              </a:rPr>
              <a:t> </a:t>
            </a:r>
            <a:r>
              <a:rPr lang="en-US" sz="1600">
                <a:latin typeface="Arial" panose="020b0604020202020204" pitchFamily="34" charset="0"/>
                <a:cs typeface="Arial" panose="020b0604020202020204" pitchFamily="34" charset="0"/>
              </a:rPr>
              <a:t>818 Fed. Appx. 746 (9th Cir. 2020) (holding pre-2019 TCPA </a:t>
            </a:r>
            <a:r>
              <a:rPr lang="en-US" sz="1600" i="1">
                <a:latin typeface="Arial" panose="020b0604020202020204" pitchFamily="34" charset="0"/>
                <a:cs typeface="Arial" panose="020b0604020202020204" pitchFamily="34" charset="0"/>
              </a:rPr>
              <a:t>does</a:t>
            </a:r>
            <a:r>
              <a:rPr lang="en-US" sz="1600">
                <a:latin typeface="Arial" panose="020b0604020202020204" pitchFamily="34" charset="0"/>
                <a:cs typeface="Arial" panose="020b0604020202020204" pitchFamily="34" charset="0"/>
              </a:rPr>
              <a:t> apply in federal court)</a:t>
            </a:r>
          </a:p>
          <a:p>
            <a:pPr>
              <a:spcBef>
                <a:spcPts val="600"/>
              </a:spcBef>
              <a:spcAft>
                <a:spcPts val="1200"/>
              </a:spcAft>
            </a:pPr>
            <a:r>
              <a:rPr lang="en-US" sz="1600" b="1" i="1">
                <a:latin typeface="Arial" panose="020b0604020202020204" pitchFamily="34" charset="0"/>
                <a:cs typeface="Arial" panose="020b0604020202020204" pitchFamily="34" charset="0"/>
              </a:rPr>
              <a:t>Henry v. Lake Charles Am. Press, LLC</a:t>
            </a:r>
            <a:r>
              <a:rPr lang="en-US" sz="1600" i="1">
                <a:latin typeface="Arial" panose="020b0604020202020204" pitchFamily="34" charset="0"/>
                <a:cs typeface="Arial" panose="020b0604020202020204" pitchFamily="34" charset="0"/>
              </a:rPr>
              <a:t>,</a:t>
            </a:r>
            <a:r>
              <a:rPr lang="en-US" sz="1600" b="1">
                <a:latin typeface="Arial" panose="020b0604020202020204" pitchFamily="34" charset="0"/>
                <a:cs typeface="Arial" panose="020b0604020202020204" pitchFamily="34" charset="0"/>
              </a:rPr>
              <a:t> </a:t>
            </a:r>
            <a:r>
              <a:rPr lang="en-US" sz="1600">
                <a:latin typeface="Arial" panose="020b0604020202020204" pitchFamily="34" charset="0"/>
                <a:cs typeface="Arial" panose="020b0604020202020204" pitchFamily="34" charset="0"/>
              </a:rPr>
              <a:t>566 F.3d 164 (5th Cir. 2009) (holding Louisiana’s anti-slapp statute applies in federal court)</a:t>
            </a:r>
          </a:p>
          <a:p>
            <a:pPr>
              <a:spcBef>
                <a:spcPts val="600"/>
              </a:spcBef>
              <a:spcAft>
                <a:spcPts val="1200"/>
              </a:spcAft>
            </a:pPr>
            <a:r>
              <a:rPr lang="en-US" sz="1600" b="1" i="1">
                <a:latin typeface="Arial" panose="020b0604020202020204" pitchFamily="34" charset="0"/>
                <a:cs typeface="Arial" panose="020b0604020202020204" pitchFamily="34" charset="0"/>
              </a:rPr>
              <a:t>Parker v. Spotify</a:t>
            </a:r>
            <a:r>
              <a:rPr lang="en-US" sz="1600">
                <a:latin typeface="Arial" panose="020b0604020202020204" pitchFamily="34" charset="0"/>
                <a:cs typeface="Arial" panose="020b0604020202020204" pitchFamily="34" charset="0"/>
              </a:rPr>
              <a:t>, 569 F. Supp. 3d 519 (W.D. Tex. 2021) (holding post-2019 TCPA does not apply in federal court, stating 2019 amendments “did not…[cure] the issues with the overlap between 12 (b) (6) dismissals and TCPA dismissals.;” no appeal taken)</a:t>
            </a:r>
          </a:p>
          <a:p>
            <a:pPr lvl="1">
              <a:spcBef>
                <a:spcPts val="600"/>
              </a:spcBef>
              <a:spcAft>
                <a:spcPts val="1200"/>
              </a:spcAft>
            </a:pPr>
            <a:endParaRPr lang="en-US" sz="2000">
              <a:latin typeface="Arial" panose="020b0604020202020204" pitchFamily="34" charset="0"/>
              <a:cs typeface="Arial" panose="020b0604020202020204" pitchFamily="34" charset="0"/>
            </a:endParaRPr>
          </a:p>
          <a:p>
            <a:pPr marL="0" indent="0">
              <a:spcBef>
                <a:spcPts val="600"/>
              </a:spcBef>
              <a:buNone/>
            </a:pPr>
            <a:endParaRPr lang="en-US" sz="2000" i="1">
              <a:latin typeface="Arial" panose="020b0604020202020204" pitchFamily="34" charset="0"/>
              <a:cs typeface="Arial" panose="020b0604020202020204" pitchFamily="34" charset="0"/>
            </a:endParaRPr>
          </a:p>
          <a:p>
            <a:pPr lvl="2"/>
            <a:endParaRPr lang="en-US" sz="160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90E57B37-D1FF-49ED-9FE3-3F17C63AF2D5}" type="slidenum">
              <a:rPr lang="en-US" smtClean="0"/>
              <a:pPr>
                <a:defRPr/>
              </a:pPr>
              <a:t>5</a:t>
            </a:fld>
            <a:endParaRPr lang="en-US"/>
          </a:p>
        </p:txBody>
      </p:sp>
    </p:spTree>
    <p:extLst>
      <p:ext uri="{BB962C8B-B14F-4D97-AF65-F5344CB8AC3E}">
        <p14:creationId xmlns:p14="http://schemas.microsoft.com/office/powerpoint/2010/main" val="430843416"/>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2800"/>
              <a:t>What happens if trial court fails to hold TCPA hearing within time required?  </a:t>
            </a:r>
          </a:p>
        </p:txBody>
      </p:sp>
      <p:sp>
        <p:nvSpPr>
          <p:cNvPr id="3" name="Content Placeholder 2"/>
          <p:cNvSpPr>
            <a:spLocks noGrp="1"/>
          </p:cNvSpPr>
          <p:nvPr>
            <p:ph idx="1"/>
          </p:nvPr>
        </p:nvSpPr>
        <p:spPr/>
        <p:txBody>
          <a:bodyPr/>
          <a:lstStyle/>
          <a:p>
            <a:r>
              <a:rPr lang="en-US" sz="2000">
                <a:latin typeface="Arial" panose="020b0604020202020204" pitchFamily="34" charset="0"/>
                <a:cs typeface="Arial" panose="020b0604020202020204" pitchFamily="34" charset="0"/>
              </a:rPr>
              <a:t>TCPA requires that “a hearing” on motion be “set” no later than 60 days after motion served, unless “docket conditions” require later hearing, or there is “good cause,” or agreement of parties, but in those situations hearing must “occur” within 90 days, unless Court allows TCPA discovery, in which case hearing must “occur” within 120 days.</a:t>
            </a:r>
          </a:p>
          <a:p>
            <a:r>
              <a:rPr lang="en-US" sz="2000">
                <a:latin typeface="Arial" panose="020b0604020202020204" pitchFamily="34" charset="0"/>
                <a:cs typeface="Arial" panose="020b0604020202020204" pitchFamily="34" charset="0"/>
              </a:rPr>
              <a:t>Movant must provide notice of “the date and time of the hearing” at least 21 days before the date of the hearing, unless otherwise provided by agreement or court order;  Non-movant must file any response at least seven days before the date of the hearing, unless otherwise provided by agreement or court order.</a:t>
            </a:r>
            <a:endParaRPr lang="en-US" sz="2000">
              <a:latin typeface="Arial" panose="020b0604020202020204" pitchFamily="34" charset="0"/>
              <a:cs typeface="Arial" panose="020b0604020202020204" pitchFamily="34" charset="0"/>
            </a:endParaRPr>
          </a:p>
          <a:p>
            <a:r>
              <a:rPr lang="en-US" sz="2000">
                <a:latin typeface="Arial" panose="020b0604020202020204" pitchFamily="34" charset="0"/>
                <a:cs typeface="Arial" panose="020b0604020202020204" pitchFamily="34" charset="0"/>
              </a:rPr>
              <a:t>Court must rule on TCPA motion no later than 30 days after “hearing…concludes;”  otherwise, motion denied by operation of law.</a:t>
            </a:r>
          </a:p>
          <a:p>
            <a:pPr marL="0" indent="0">
              <a:buNone/>
            </a:pPr>
            <a:endParaRPr lang="en-US" sz="2000">
              <a:latin typeface="Arial" panose="020b0604020202020204" pitchFamily="34" charset="0"/>
              <a:cs typeface="Arial" panose="020b0604020202020204" pitchFamily="34" charset="0"/>
            </a:endParaRPr>
          </a:p>
          <a:p>
            <a:pPr marL="457200" lvl="1" indent="0">
              <a:spcAft>
                <a:spcPts val="1200"/>
              </a:spcAft>
              <a:buNone/>
            </a:pPr>
            <a:endParaRPr lang="en-US" sz="18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D1B1522-AB87-4D21-AD0C-03EC7110E9A5}" type="slidenum">
              <a:rPr lang="en-US" smtClean="0"/>
              <a:t>6</a:t>
            </a:fld>
            <a:endParaRPr lang="en-US"/>
          </a:p>
        </p:txBody>
      </p:sp>
    </p:spTree>
    <p:extLst>
      <p:ext uri="{BB962C8B-B14F-4D97-AF65-F5344CB8AC3E}">
        <p14:creationId xmlns:p14="http://schemas.microsoft.com/office/powerpoint/2010/main" val="2542968963"/>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28650" y="381000"/>
            <a:ext cx="7886700" cy="1325563"/>
          </a:xfrm>
        </p:spPr>
        <p:txBody>
          <a:bodyPr>
            <a:normAutofit/>
          </a:bodyPr>
          <a:lstStyle/>
          <a:p>
            <a:r>
              <a:rPr lang="en-US" sz="2800"/>
              <a:t>What happens if trial court fails to hold TCPA hearing within time required?  Is an oral hearing required?</a:t>
            </a:r>
          </a:p>
        </p:txBody>
      </p:sp>
      <p:sp>
        <p:nvSpPr>
          <p:cNvPr id="3" name="Content Placeholder 2"/>
          <p:cNvSpPr>
            <a:spLocks noGrp="1"/>
          </p:cNvSpPr>
          <p:nvPr>
            <p:ph idx="1"/>
          </p:nvPr>
        </p:nvSpPr>
        <p:spPr/>
        <p:txBody>
          <a:bodyPr/>
          <a:lstStyle/>
          <a:p>
            <a:r>
              <a:rPr lang="en-US" sz="1800">
                <a:latin typeface="Arial" panose="020b0604020202020204" pitchFamily="34" charset="0"/>
                <a:cs typeface="Arial" panose="020b0604020202020204" pitchFamily="34" charset="0"/>
              </a:rPr>
              <a:t>What if Court fails to do so?  Movant’s remedy is mandamus, should seek mandamus before expiration of deadline.  </a:t>
            </a:r>
            <a:endParaRPr lang="en-US" sz="1800" i="1">
              <a:latin typeface="Arial" panose="020b0604020202020204" pitchFamily="34" charset="0"/>
              <a:cs typeface="Arial" panose="020b0604020202020204" pitchFamily="34" charset="0"/>
            </a:endParaRPr>
          </a:p>
          <a:p>
            <a:pPr marL="0" indent="0">
              <a:buNone/>
            </a:pPr>
            <a:r>
              <a:rPr lang="en-US" sz="1800" i="1">
                <a:latin typeface="Arial" panose="020b0604020202020204" pitchFamily="34" charset="0"/>
                <a:cs typeface="Arial" panose="020b0604020202020204" pitchFamily="34" charset="0"/>
              </a:rPr>
              <a:t>Compare</a:t>
            </a:r>
            <a:r>
              <a:rPr lang="en-US" sz="1800">
                <a:latin typeface="Arial" panose="020b0604020202020204" pitchFamily="34" charset="0"/>
                <a:cs typeface="Arial" panose="020b0604020202020204" pitchFamily="34" charset="0"/>
              </a:rPr>
              <a:t>:</a:t>
            </a:r>
          </a:p>
          <a:p>
            <a:r>
              <a:rPr lang="en-US" sz="1800" b="1" i="1">
                <a:latin typeface="Arial" panose="020b0604020202020204" pitchFamily="34" charset="0"/>
                <a:cs typeface="Arial" panose="020b0604020202020204" pitchFamily="34" charset="0"/>
              </a:rPr>
              <a:t>In re Diaz</a:t>
            </a:r>
            <a:r>
              <a:rPr lang="en-US" sz="1800">
                <a:latin typeface="Arial" panose="020b0604020202020204" pitchFamily="34" charset="0"/>
                <a:cs typeface="Arial" panose="020b0604020202020204" pitchFamily="34" charset="0"/>
              </a:rPr>
              <a:t>, No. 05-21-01115-CV, 2022 WL 1955685 (Tex. App.—Dallas, June 3, 2022, no pet.) (Petition for Writ of Mandamus filed after TCPA deadlines had expired dismissed as moot because trial court has no authority to act outside TCPA deadlines);</a:t>
            </a:r>
          </a:p>
          <a:p>
            <a:pPr marL="0" indent="0">
              <a:buNone/>
            </a:pPr>
            <a:r>
              <a:rPr lang="en-US" sz="1800">
                <a:latin typeface="Arial" panose="020b0604020202020204" pitchFamily="34" charset="0"/>
                <a:cs typeface="Arial" panose="020b0604020202020204" pitchFamily="34" charset="0"/>
              </a:rPr>
              <a:t>    with </a:t>
            </a:r>
          </a:p>
          <a:p>
            <a:r>
              <a:rPr lang="en-US" sz="1800" b="1" i="1">
                <a:latin typeface="Arial" panose="020b0604020202020204" pitchFamily="34" charset="0"/>
                <a:cs typeface="Arial" panose="020b0604020202020204" pitchFamily="34" charset="0"/>
              </a:rPr>
              <a:t>In re Herbert</a:t>
            </a:r>
            <a:r>
              <a:rPr lang="en-US" sz="1800">
                <a:latin typeface="Arial" panose="020b0604020202020204" pitchFamily="34" charset="0"/>
                <a:cs typeface="Arial" panose="020b0604020202020204" pitchFamily="34" charset="0"/>
              </a:rPr>
              <a:t>, No. 05-19-01126-CV, 2019 WL 4509222 (Tex. App.—Dallas, Sept. 19, 2019, no pet.) (issuing mandamus relief when TCPA movant filed Petition for Writ of Mandamus 86 days after filing TCPA motion, within TCPA deadline if extended by docket conditions).</a:t>
            </a:r>
          </a:p>
          <a:p>
            <a:pPr marL="0" indent="0">
              <a:buNone/>
            </a:pPr>
            <a:endParaRPr lang="en-US" sz="1800" i="1">
              <a:latin typeface="Arial" panose="020b0604020202020204" pitchFamily="34" charset="0"/>
              <a:cs typeface="Arial" panose="020b0604020202020204" pitchFamily="34" charset="0"/>
            </a:endParaRPr>
          </a:p>
          <a:p>
            <a:endParaRPr lang="en-US" sz="1800">
              <a:latin typeface="Arial" panose="020b0604020202020204" pitchFamily="34" charset="0"/>
              <a:cs typeface="Arial" panose="020b0604020202020204" pitchFamily="34" charset="0"/>
            </a:endParaRPr>
          </a:p>
          <a:p>
            <a:pPr marL="457200" lvl="1" indent="0">
              <a:spcAft>
                <a:spcPts val="1200"/>
              </a:spcAft>
              <a:buNone/>
            </a:pPr>
            <a:endParaRPr lang="en-US" sz="18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D1B1522-AB87-4D21-AD0C-03EC7110E9A5}" type="slidenum">
              <a:rPr lang="en-US" smtClean="0"/>
              <a:t>7</a:t>
            </a:fld>
            <a:endParaRPr lang="en-US"/>
          </a:p>
        </p:txBody>
      </p:sp>
    </p:spTree>
    <p:extLst>
      <p:ext uri="{BB962C8B-B14F-4D97-AF65-F5344CB8AC3E}">
        <p14:creationId xmlns:p14="http://schemas.microsoft.com/office/powerpoint/2010/main" val="3266312447"/>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z="2800"/>
              <a:t>What happens if trial court fails to hold TCPA hearing within time required?  Is an oral hearing required?</a:t>
            </a:r>
          </a:p>
        </p:txBody>
      </p:sp>
      <p:sp>
        <p:nvSpPr>
          <p:cNvPr id="3" name="Content Placeholder 2"/>
          <p:cNvSpPr>
            <a:spLocks noGrp="1"/>
          </p:cNvSpPr>
          <p:nvPr>
            <p:ph idx="1"/>
          </p:nvPr>
        </p:nvSpPr>
        <p:spPr/>
        <p:txBody>
          <a:bodyPr/>
          <a:lstStyle/>
          <a:p>
            <a:r>
              <a:rPr lang="en-US" sz="2000">
                <a:latin typeface="Arial" panose="020b0604020202020204" pitchFamily="34" charset="0"/>
                <a:cs typeface="Arial" panose="020b0604020202020204" pitchFamily="34" charset="0"/>
              </a:rPr>
              <a:t>May court consider TCPA motion on written submission without oral hearing?   </a:t>
            </a:r>
          </a:p>
          <a:p>
            <a:r>
              <a:rPr lang="en-US" sz="2000" b="1" i="1">
                <a:latin typeface="Arial" panose="020b0604020202020204" pitchFamily="34" charset="0"/>
                <a:cs typeface="Arial" panose="020b0604020202020204" pitchFamily="34" charset="0"/>
              </a:rPr>
              <a:t>Wightman-Cervantes v. Hernandez</a:t>
            </a:r>
            <a:r>
              <a:rPr lang="en-US" sz="2000">
                <a:latin typeface="Arial" panose="020b0604020202020204" pitchFamily="34" charset="0"/>
                <a:cs typeface="Arial" panose="020b0604020202020204" pitchFamily="34" charset="0"/>
              </a:rPr>
              <a:t>,</a:t>
            </a:r>
            <a:r>
              <a:rPr lang="en-US" sz="2000" i="1">
                <a:latin typeface="Arial" panose="020b0604020202020204" pitchFamily="34" charset="0"/>
                <a:cs typeface="Arial" panose="020b0604020202020204" pitchFamily="34" charset="0"/>
              </a:rPr>
              <a:t> </a:t>
            </a:r>
            <a:r>
              <a:rPr lang="en-US" sz="2000">
                <a:latin typeface="Arial" panose="020b0604020202020204" pitchFamily="34" charset="0"/>
                <a:cs typeface="Arial" panose="020b0604020202020204" pitchFamily="34" charset="0"/>
              </a:rPr>
              <a:t>No, 02-17-00155-CV, 2018 WL 798163 (Tex. App.—Fort Worth, Feb. 9, 2018, no pet.) </a:t>
            </a:r>
          </a:p>
          <a:p>
            <a:pPr lvl="1"/>
            <a:r>
              <a:rPr lang="en-US" sz="2000">
                <a:latin typeface="Arial" panose="020b0604020202020204" pitchFamily="34" charset="0"/>
                <a:cs typeface="Arial" panose="020b0604020202020204" pitchFamily="34" charset="0"/>
              </a:rPr>
              <a:t>held, TCPA motion was not denied by operation of law when no hearing held;  in </a:t>
            </a:r>
            <a:r>
              <a:rPr lang="en-US" sz="2000" i="1">
                <a:latin typeface="Arial" panose="020b0604020202020204" pitchFamily="34" charset="0"/>
                <a:cs typeface="Arial" panose="020b0604020202020204" pitchFamily="34" charset="0"/>
              </a:rPr>
              <a:t>dicta, </a:t>
            </a:r>
            <a:r>
              <a:rPr lang="en-US" sz="2000">
                <a:latin typeface="Arial" panose="020b0604020202020204" pitchFamily="34" charset="0"/>
                <a:cs typeface="Arial" panose="020b0604020202020204" pitchFamily="34" charset="0"/>
              </a:rPr>
              <a:t>states trial court could have considered motion on submission, but did not do so.</a:t>
            </a:r>
          </a:p>
          <a:p>
            <a:r>
              <a:rPr lang="en-US" sz="2000" b="1" i="1">
                <a:latin typeface="Arial" panose="020b0604020202020204" pitchFamily="34" charset="0"/>
                <a:cs typeface="Arial" panose="020b0604020202020204" pitchFamily="34" charset="0"/>
              </a:rPr>
              <a:t>Weber v. Fernandez</a:t>
            </a:r>
            <a:r>
              <a:rPr lang="en-US" sz="2000">
                <a:latin typeface="Arial" panose="020b0604020202020204" pitchFamily="34" charset="0"/>
                <a:cs typeface="Arial" panose="020b0604020202020204" pitchFamily="34" charset="0"/>
              </a:rPr>
              <a:t>,</a:t>
            </a:r>
            <a:r>
              <a:rPr lang="en-US" sz="2000" i="1">
                <a:latin typeface="Arial" panose="020b0604020202020204" pitchFamily="34" charset="0"/>
                <a:cs typeface="Arial" panose="020b0604020202020204" pitchFamily="34" charset="0"/>
              </a:rPr>
              <a:t> </a:t>
            </a:r>
            <a:r>
              <a:rPr lang="en-US" sz="2000">
                <a:latin typeface="Arial" panose="020b0604020202020204" pitchFamily="34" charset="0"/>
                <a:cs typeface="Arial" panose="020b0604020202020204" pitchFamily="34" charset="0"/>
              </a:rPr>
              <a:t>No, 02-18-00275-CV, 2019 WL 1395796 (Tex. App.—Fort Worth, March 28, 2019, no pet.); </a:t>
            </a:r>
            <a:r>
              <a:rPr lang="en-US" sz="2000" b="1" i="1">
                <a:latin typeface="Arial" panose="020b0604020202020204" pitchFamily="34" charset="0"/>
                <a:cs typeface="Arial" panose="020b0604020202020204" pitchFamily="34" charset="0"/>
              </a:rPr>
              <a:t>Merrill v. Curry, </a:t>
            </a:r>
            <a:r>
              <a:rPr lang="en-US" sz="2000">
                <a:latin typeface="Arial" panose="020b0604020202020204" pitchFamily="34" charset="0"/>
                <a:cs typeface="Arial" panose="020b0604020202020204" pitchFamily="34" charset="0"/>
              </a:rPr>
              <a:t>No. 05-19-01229-CV, 2020 WL 6498983 (Tex. App.—Dallas, Nov. 5, 2020, no pet.)</a:t>
            </a:r>
            <a:r>
              <a:rPr lang="en-US" sz="2000" i="1">
                <a:latin typeface="Arial" panose="020b0604020202020204" pitchFamily="34" charset="0"/>
                <a:cs typeface="Arial" panose="020b0604020202020204" pitchFamily="34" charset="0"/>
              </a:rPr>
              <a:t> </a:t>
            </a:r>
            <a:endParaRPr lang="en-US" sz="2000">
              <a:latin typeface="Arial" panose="020b0604020202020204" pitchFamily="34" charset="0"/>
              <a:cs typeface="Arial" panose="020b0604020202020204" pitchFamily="34" charset="0"/>
            </a:endParaRPr>
          </a:p>
          <a:p>
            <a:pPr lvl="1"/>
            <a:r>
              <a:rPr lang="en-US" sz="2000">
                <a:latin typeface="Arial" panose="020b0604020202020204" pitchFamily="34" charset="0"/>
                <a:cs typeface="Arial" panose="020b0604020202020204" pitchFamily="34" charset="0"/>
              </a:rPr>
              <a:t>cases noting that trial court had considered TCPA motions on submission, but no discussion of issue or indication that any party had objected.</a:t>
            </a:r>
            <a:endParaRPr lang="en-US" sz="2000" i="1">
              <a:latin typeface="Arial" panose="020b0604020202020204" pitchFamily="34" charset="0"/>
              <a:cs typeface="Arial" panose="020b0604020202020204" pitchFamily="34" charset="0"/>
            </a:endParaRPr>
          </a:p>
          <a:p>
            <a:pPr marL="457200" lvl="1" indent="0">
              <a:spcAft>
                <a:spcPts val="1200"/>
              </a:spcAft>
              <a:buNone/>
            </a:pPr>
            <a:endParaRPr lang="en-US" sz="18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D1B1522-AB87-4D21-AD0C-03EC7110E9A5}" type="slidenum">
              <a:rPr lang="en-US" smtClean="0"/>
              <a:t>8</a:t>
            </a:fld>
            <a:endParaRPr lang="en-US"/>
          </a:p>
        </p:txBody>
      </p:sp>
    </p:spTree>
    <p:extLst>
      <p:ext uri="{BB962C8B-B14F-4D97-AF65-F5344CB8AC3E}">
        <p14:creationId xmlns:p14="http://schemas.microsoft.com/office/powerpoint/2010/main" val="1742131196"/>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628650" y="221840"/>
            <a:ext cx="7886700" cy="1325563"/>
          </a:xfrm>
        </p:spPr>
        <p:txBody>
          <a:bodyPr>
            <a:normAutofit/>
          </a:bodyPr>
          <a:lstStyle/>
          <a:p>
            <a:r>
              <a:rPr lang="en-US" sz="3200"/>
              <a:t>2023 Legislature?</a:t>
            </a:r>
          </a:p>
        </p:txBody>
      </p:sp>
      <p:sp>
        <p:nvSpPr>
          <p:cNvPr id="3" name="Content Placeholder 2"/>
          <p:cNvSpPr>
            <a:spLocks noGrp="1"/>
          </p:cNvSpPr>
          <p:nvPr>
            <p:ph idx="1"/>
          </p:nvPr>
        </p:nvSpPr>
        <p:spPr>
          <a:xfrm>
            <a:off x="628650" y="1253331"/>
            <a:ext cx="7886700" cy="4351338"/>
          </a:xfrm>
        </p:spPr>
        <p:txBody>
          <a:bodyPr/>
          <a:lstStyle/>
          <a:p>
            <a:r>
              <a:rPr lang="en-US" sz="2000">
                <a:latin typeface="Arial" panose="020b0604020202020204" pitchFamily="34" charset="0"/>
                <a:cs typeface="Arial" panose="020b0604020202020204" pitchFamily="34" charset="0"/>
              </a:rPr>
              <a:t>HB 527, pre-filed by Rep. Gene Wu of Houston, would provide that TCPA is not applicable in legal malpractice actions.  Similar bill passed House in 2021, died in Senate.</a:t>
            </a:r>
            <a:endParaRPr lang="en-US" sz="1800">
              <a:latin typeface="Arial" panose="020b0604020202020204" pitchFamily="34" charset="0"/>
              <a:cs typeface="Arial" panose="020b0604020202020204" pitchFamily="34" charset="0"/>
            </a:endParaRPr>
          </a:p>
          <a:p>
            <a:pPr marL="0" indent="0">
              <a:buNone/>
            </a:pPr>
            <a:endParaRPr lang="en-US" sz="1800">
              <a:latin typeface="Arial" panose="020b0604020202020204" pitchFamily="34" charset="0"/>
              <a:cs typeface="Arial" panose="020b0604020202020204" pitchFamily="34" charset="0"/>
            </a:endParaRPr>
          </a:p>
          <a:p>
            <a:pPr marL="0" indent="0">
              <a:buNone/>
            </a:pPr>
            <a:endParaRPr lang="en-US" sz="200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820625-5E63-428B-AABF-7BD4E49AF7FC}" type="slidenum">
              <a:rPr lang="en-US" smtClean="0"/>
              <a:t>9</a:t>
            </a:fld>
            <a:endParaRPr lang="en-US"/>
          </a:p>
        </p:txBody>
      </p:sp>
    </p:spTree>
    <p:extLst>
      <p:ext uri="{BB962C8B-B14F-4D97-AF65-F5344CB8AC3E}">
        <p14:creationId xmlns:p14="http://schemas.microsoft.com/office/powerpoint/2010/main" val="3619993587"/>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9044.0"/>
  <p:tag name="AS_RELEASE_DATE" val="2021.03.14"/>
  <p:tag name="AS_TITLE" val="Aspose.Slides for .NET 4.0 Client Profile"/>
  <p:tag name="AS_VERSION" val="21.3"/>
</p:tagLst>
</file>

<file path=ppt/theme/theme1.xml><?xml version="1.0" encoding="utf-8"?>
<a:theme xmlns:r="http://schemas.openxmlformats.org/officeDocument/2006/relationships" xmlns:a="http://schemas.openxmlformats.org/drawingml/2006/main" name="Office Theme">
  <a:themeElements>
    <a:clrScheme name="HB 2021 Branding">
      <a:dk1>
        <a:srgbClr val="FFFFFF"/>
      </a:dk1>
      <a:lt1>
        <a:srgbClr val="631248"/>
      </a:lt1>
      <a:dk2>
        <a:srgbClr val="FFFFFF"/>
      </a:dk2>
      <a:lt2>
        <a:srgbClr val="978C8F"/>
      </a:lt2>
      <a:accent1>
        <a:srgbClr val="72B2D4"/>
      </a:accent1>
      <a:accent2>
        <a:srgbClr val="D8601E"/>
      </a:accent2>
      <a:accent3>
        <a:srgbClr val="F0B52B"/>
      </a:accent3>
      <a:accent4>
        <a:srgbClr val="978C8F"/>
      </a:accent4>
      <a:accent5>
        <a:srgbClr val="008EBE"/>
      </a:accent5>
      <a:accent6>
        <a:srgbClr val="A4AA8A"/>
      </a:accent6>
      <a:hlink>
        <a:srgbClr val="D40F7D"/>
      </a:hlink>
      <a:folHlink>
        <a:srgbClr val="5662D0"/>
      </a:folHlink>
    </a:clrScheme>
    <a:fontScheme name="Office Them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Standard_Simple">
  <a:themeElements>
    <a:clrScheme name="HB 2021 Branding">
      <a:dk1>
        <a:srgbClr val="FFFFFF"/>
      </a:dk1>
      <a:lt1>
        <a:srgbClr val="631248"/>
      </a:lt1>
      <a:dk2>
        <a:srgbClr val="FFFFFF"/>
      </a:dk2>
      <a:lt2>
        <a:srgbClr val="978C8F"/>
      </a:lt2>
      <a:accent1>
        <a:srgbClr val="72B2D4"/>
      </a:accent1>
      <a:accent2>
        <a:srgbClr val="D8601E"/>
      </a:accent2>
      <a:accent3>
        <a:srgbClr val="F0B52B"/>
      </a:accent3>
      <a:accent4>
        <a:srgbClr val="978C8F"/>
      </a:accent4>
      <a:accent5>
        <a:srgbClr val="008EBE"/>
      </a:accent5>
      <a:accent6>
        <a:srgbClr val="A4AA8A"/>
      </a:accent6>
      <a:hlink>
        <a:srgbClr val="D40F7D"/>
      </a:hlink>
      <a:folHlink>
        <a:srgbClr val="5662D0"/>
      </a:folHlink>
    </a:clrScheme>
    <a:fontScheme name="HB 2021 Branding">
      <a:majorFont>
        <a:latin typeface="Poppins"/>
        <a:ea typeface="Arial"/>
        <a:cs typeface="Arial"/>
      </a:majorFont>
      <a:minorFont>
        <a:latin typeface="IBM Plex Sans"/>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Custom_Color_Pages">
  <a:themeElements>
    <a:clrScheme name="HB 2021 Branding">
      <a:dk1>
        <a:srgbClr val="FFFFFF"/>
      </a:dk1>
      <a:lt1>
        <a:srgbClr val="631248"/>
      </a:lt1>
      <a:dk2>
        <a:srgbClr val="FFFFFF"/>
      </a:dk2>
      <a:lt2>
        <a:srgbClr val="978C8F"/>
      </a:lt2>
      <a:accent1>
        <a:srgbClr val="72B2D4"/>
      </a:accent1>
      <a:accent2>
        <a:srgbClr val="D8601E"/>
      </a:accent2>
      <a:accent3>
        <a:srgbClr val="F0B52B"/>
      </a:accent3>
      <a:accent4>
        <a:srgbClr val="978C8F"/>
      </a:accent4>
      <a:accent5>
        <a:srgbClr val="008EBE"/>
      </a:accent5>
      <a:accent6>
        <a:srgbClr val="A4AA8A"/>
      </a:accent6>
      <a:hlink>
        <a:srgbClr val="D40F7D"/>
      </a:hlink>
      <a:folHlink>
        <a:srgbClr val="5662D0"/>
      </a:folHlink>
    </a:clrScheme>
    <a:fontScheme name="HB 2021 Branding">
      <a:majorFont>
        <a:latin typeface="Poppins"/>
        <a:ea typeface="Arial"/>
        <a:cs typeface="Arial"/>
      </a:majorFont>
      <a:minorFont>
        <a:latin typeface="IBM Plex Sans"/>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2016_PPT_Std_template">
  <a:themeElements>
    <a:clrScheme name="Haynes and Boone">
      <a:dk1>
        <a:srgbClr val="232323"/>
      </a:dk1>
      <a:lt1>
        <a:srgbClr val="D4D7DA"/>
      </a:lt1>
      <a:dk2>
        <a:srgbClr val="575F64"/>
      </a:dk2>
      <a:lt2>
        <a:srgbClr val="FFFFFF"/>
      </a:lt2>
      <a:accent1>
        <a:srgbClr val="6B7075"/>
      </a:accent1>
      <a:accent2>
        <a:srgbClr val="273948"/>
      </a:accent2>
      <a:accent3>
        <a:srgbClr val="387088"/>
      </a:accent3>
      <a:accent4>
        <a:srgbClr val="253F30"/>
      </a:accent4>
      <a:accent5>
        <a:srgbClr val="5B7447"/>
      </a:accent5>
      <a:accent6>
        <a:srgbClr val="AB9767"/>
      </a:accent6>
      <a:hlink>
        <a:srgbClr val="6B0B19"/>
      </a:hlink>
      <a:folHlink>
        <a:srgbClr val="B7B7B7"/>
      </a:folHlink>
    </a:clrScheme>
    <a:fontScheme name="Haynes and Boone">
      <a:majorFont>
        <a:latin typeface="Arial"/>
        <a:ea typeface="Arial"/>
        <a:cs typeface="Arial"/>
      </a:majorFont>
      <a:minorFont>
        <a:latin typeface="Arial"/>
        <a:ea typeface="Arial"/>
        <a:cs typeface="Arial"/>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5.xml><?xml version="1.0" encoding="utf-8"?>
<a:theme xmlns:r="http://schemas.openxmlformats.org/officeDocument/2006/relationships" xmlns:a="http://schemas.openxmlformats.org/drawingml/2006/main" name="HB Red logo">
  <a:themeElements>
    <a:clrScheme name="Haynes and Boone">
      <a:dk1>
        <a:srgbClr val="232323"/>
      </a:dk1>
      <a:lt1>
        <a:srgbClr val="D4D7DA"/>
      </a:lt1>
      <a:dk2>
        <a:srgbClr val="575F64"/>
      </a:dk2>
      <a:lt2>
        <a:srgbClr val="FFFFFF"/>
      </a:lt2>
      <a:accent1>
        <a:srgbClr val="6B7075"/>
      </a:accent1>
      <a:accent2>
        <a:srgbClr val="273948"/>
      </a:accent2>
      <a:accent3>
        <a:srgbClr val="387088"/>
      </a:accent3>
      <a:accent4>
        <a:srgbClr val="253F30"/>
      </a:accent4>
      <a:accent5>
        <a:srgbClr val="5B7447"/>
      </a:accent5>
      <a:accent6>
        <a:srgbClr val="AB9767"/>
      </a:accent6>
      <a:hlink>
        <a:srgbClr val="6B0B19"/>
      </a:hlink>
      <a:folHlink>
        <a:srgbClr val="B7B7B7"/>
      </a:folHlink>
    </a:clrScheme>
    <a:fontScheme name="Haynes and Boon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6.xml><?xml version="1.0" encoding="utf-8"?>
<a:theme xmlns:r="http://schemas.openxmlformats.org/officeDocument/2006/relationships" xmlns:a="http://schemas.openxmlformats.org/drawingml/2006/main" name="Closing slides">
  <a:themeElements>
    <a:clrScheme name="Haynes and Boone">
      <a:dk1>
        <a:srgbClr val="232323"/>
      </a:dk1>
      <a:lt1>
        <a:srgbClr val="D4D7DA"/>
      </a:lt1>
      <a:dk2>
        <a:srgbClr val="575F64"/>
      </a:dk2>
      <a:lt2>
        <a:srgbClr val="FFFFFF"/>
      </a:lt2>
      <a:accent1>
        <a:srgbClr val="6B7075"/>
      </a:accent1>
      <a:accent2>
        <a:srgbClr val="273948"/>
      </a:accent2>
      <a:accent3>
        <a:srgbClr val="387088"/>
      </a:accent3>
      <a:accent4>
        <a:srgbClr val="253F30"/>
      </a:accent4>
      <a:accent5>
        <a:srgbClr val="5B7447"/>
      </a:accent5>
      <a:accent6>
        <a:srgbClr val="AB9767"/>
      </a:accent6>
      <a:hlink>
        <a:srgbClr val="6B0B19"/>
      </a:hlink>
      <a:folHlink>
        <a:srgbClr val="B7B7B7"/>
      </a:folHlink>
    </a:clrScheme>
    <a:fontScheme name="Haynes and Boon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7.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8.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2016_PPT_Std_template</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21.0300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